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vsdx" ContentType="application/vnd.ms-visio.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5" r:id="rId4"/>
    <p:sldId id="280" r:id="rId5"/>
    <p:sldId id="276" r:id="rId6"/>
    <p:sldId id="258"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7" r:id="rId22"/>
    <p:sldId id="278" r:id="rId23"/>
    <p:sldId id="27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CA8CF4-745E-4577-9FC2-47DED24777C4}" v="23" dt="2021-08-30T00:42:10.4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yam Khan" userId="74393b4f5e72c20a" providerId="LiveId" clId="{43CA8CF4-745E-4577-9FC2-47DED24777C4}"/>
    <pc:docChg chg="undo redo custSel addSld delSld modSld">
      <pc:chgData name="Maryam Khan" userId="74393b4f5e72c20a" providerId="LiveId" clId="{43CA8CF4-745E-4577-9FC2-47DED24777C4}" dt="2021-08-30T00:42:34.995" v="1798" actId="114"/>
      <pc:docMkLst>
        <pc:docMk/>
      </pc:docMkLst>
      <pc:sldChg chg="modSp mod">
        <pc:chgData name="Maryam Khan" userId="74393b4f5e72c20a" providerId="LiveId" clId="{43CA8CF4-745E-4577-9FC2-47DED24777C4}" dt="2021-08-30T00:42:34.995" v="1798" actId="114"/>
        <pc:sldMkLst>
          <pc:docMk/>
          <pc:sldMk cId="3906707306" sldId="256"/>
        </pc:sldMkLst>
        <pc:spChg chg="mod">
          <ac:chgData name="Maryam Khan" userId="74393b4f5e72c20a" providerId="LiveId" clId="{43CA8CF4-745E-4577-9FC2-47DED24777C4}" dt="2021-08-30T00:22:14.591" v="1629" actId="255"/>
          <ac:spMkLst>
            <pc:docMk/>
            <pc:sldMk cId="3906707306" sldId="256"/>
            <ac:spMk id="2" creationId="{E6144F93-452D-4938-B4AB-E4D1A672DC13}"/>
          </ac:spMkLst>
        </pc:spChg>
        <pc:spChg chg="mod">
          <ac:chgData name="Maryam Khan" userId="74393b4f5e72c20a" providerId="LiveId" clId="{43CA8CF4-745E-4577-9FC2-47DED24777C4}" dt="2021-08-30T00:42:34.995" v="1798" actId="114"/>
          <ac:spMkLst>
            <pc:docMk/>
            <pc:sldMk cId="3906707306" sldId="256"/>
            <ac:spMk id="3" creationId="{5F07D309-924C-4936-BC50-9CB87379E53B}"/>
          </ac:spMkLst>
        </pc:spChg>
      </pc:sldChg>
      <pc:sldChg chg="addSp delSp modSp mod setBg">
        <pc:chgData name="Maryam Khan" userId="74393b4f5e72c20a" providerId="LiveId" clId="{43CA8CF4-745E-4577-9FC2-47DED24777C4}" dt="2021-08-30T00:42:25.407" v="1797" actId="255"/>
        <pc:sldMkLst>
          <pc:docMk/>
          <pc:sldMk cId="1210218788" sldId="257"/>
        </pc:sldMkLst>
        <pc:spChg chg="mod">
          <ac:chgData name="Maryam Khan" userId="74393b4f5e72c20a" providerId="LiveId" clId="{43CA8CF4-745E-4577-9FC2-47DED24777C4}" dt="2021-08-30T00:22:01.525" v="1628" actId="113"/>
          <ac:spMkLst>
            <pc:docMk/>
            <pc:sldMk cId="1210218788" sldId="257"/>
            <ac:spMk id="2" creationId="{57F0AE0D-6121-44F5-989E-A2F570817ACF}"/>
          </ac:spMkLst>
        </pc:spChg>
        <pc:spChg chg="mod">
          <ac:chgData name="Maryam Khan" userId="74393b4f5e72c20a" providerId="LiveId" clId="{43CA8CF4-745E-4577-9FC2-47DED24777C4}" dt="2021-08-30T00:42:25.407" v="1797" actId="255"/>
          <ac:spMkLst>
            <pc:docMk/>
            <pc:sldMk cId="1210218788" sldId="257"/>
            <ac:spMk id="3" creationId="{AAD18831-1A5F-4262-A902-1ADF5332A133}"/>
          </ac:spMkLst>
        </pc:spChg>
        <pc:spChg chg="add del">
          <ac:chgData name="Maryam Khan" userId="74393b4f5e72c20a" providerId="LiveId" clId="{43CA8CF4-745E-4577-9FC2-47DED24777C4}" dt="2021-08-29T22:30:13.349" v="1518" actId="26606"/>
          <ac:spMkLst>
            <pc:docMk/>
            <pc:sldMk cId="1210218788" sldId="257"/>
            <ac:spMk id="9" creationId="{23E547B5-89CF-4EC0-96DE-25771AED0799}"/>
          </ac:spMkLst>
        </pc:spChg>
        <pc:spChg chg="add del">
          <ac:chgData name="Maryam Khan" userId="74393b4f5e72c20a" providerId="LiveId" clId="{43CA8CF4-745E-4577-9FC2-47DED24777C4}" dt="2021-08-29T22:30:13.349" v="1518" actId="26606"/>
          <ac:spMkLst>
            <pc:docMk/>
            <pc:sldMk cId="1210218788" sldId="257"/>
            <ac:spMk id="11" creationId="{B3437C99-FC8E-4311-B48A-F0C4C329B154}"/>
          </ac:spMkLst>
        </pc:spChg>
        <pc:spChg chg="add del">
          <ac:chgData name="Maryam Khan" userId="74393b4f5e72c20a" providerId="LiveId" clId="{43CA8CF4-745E-4577-9FC2-47DED24777C4}" dt="2021-08-29T22:30:15.786" v="1520" actId="26606"/>
          <ac:spMkLst>
            <pc:docMk/>
            <pc:sldMk cId="1210218788" sldId="257"/>
            <ac:spMk id="13" creationId="{5D13CC36-B950-4F02-9BAF-9A7EB267398C}"/>
          </ac:spMkLst>
        </pc:spChg>
        <pc:spChg chg="add del">
          <ac:chgData name="Maryam Khan" userId="74393b4f5e72c20a" providerId="LiveId" clId="{43CA8CF4-745E-4577-9FC2-47DED24777C4}" dt="2021-08-29T22:30:15.786" v="1520" actId="26606"/>
          <ac:spMkLst>
            <pc:docMk/>
            <pc:sldMk cId="1210218788" sldId="257"/>
            <ac:spMk id="14" creationId="{D1BDED99-B35B-4FEE-A274-8E8DB6FEEECF}"/>
          </ac:spMkLst>
        </pc:spChg>
        <pc:picChg chg="add del">
          <ac:chgData name="Maryam Khan" userId="74393b4f5e72c20a" providerId="LiveId" clId="{43CA8CF4-745E-4577-9FC2-47DED24777C4}" dt="2021-08-29T22:30:13.349" v="1518" actId="26606"/>
          <ac:picMkLst>
            <pc:docMk/>
            <pc:sldMk cId="1210218788" sldId="257"/>
            <ac:picMk id="5" creationId="{2168A08B-A060-4757-B6BA-1CC81D5164A7}"/>
          </ac:picMkLst>
        </pc:picChg>
        <pc:picChg chg="add del">
          <ac:chgData name="Maryam Khan" userId="74393b4f5e72c20a" providerId="LiveId" clId="{43CA8CF4-745E-4577-9FC2-47DED24777C4}" dt="2021-08-29T22:30:15.786" v="1520" actId="26606"/>
          <ac:picMkLst>
            <pc:docMk/>
            <pc:sldMk cId="1210218788" sldId="257"/>
            <ac:picMk id="15" creationId="{797C54F2-AD37-4526-8D9F-F0C7862E7437}"/>
          </ac:picMkLst>
        </pc:picChg>
      </pc:sldChg>
      <pc:sldChg chg="modSp mod">
        <pc:chgData name="Maryam Khan" userId="74393b4f5e72c20a" providerId="LiveId" clId="{43CA8CF4-745E-4577-9FC2-47DED24777C4}" dt="2021-08-30T00:39:42.431" v="1772" actId="14100"/>
        <pc:sldMkLst>
          <pc:docMk/>
          <pc:sldMk cId="0" sldId="258"/>
        </pc:sldMkLst>
        <pc:spChg chg="mod">
          <ac:chgData name="Maryam Khan" userId="74393b4f5e72c20a" providerId="LiveId" clId="{43CA8CF4-745E-4577-9FC2-47DED24777C4}" dt="2021-08-30T00:39:10.943" v="1766" actId="14100"/>
          <ac:spMkLst>
            <pc:docMk/>
            <pc:sldMk cId="0" sldId="258"/>
            <ac:spMk id="5" creationId="{FADDAB32-E602-42AB-85E5-81A683738955}"/>
          </ac:spMkLst>
        </pc:spChg>
        <pc:spChg chg="mod">
          <ac:chgData name="Maryam Khan" userId="74393b4f5e72c20a" providerId="LiveId" clId="{43CA8CF4-745E-4577-9FC2-47DED24777C4}" dt="2021-08-30T00:39:42.431" v="1772" actId="14100"/>
          <ac:spMkLst>
            <pc:docMk/>
            <pc:sldMk cId="0" sldId="258"/>
            <ac:spMk id="7" creationId="{12570DED-E942-4274-A5C5-61D0403EDC64}"/>
          </ac:spMkLst>
        </pc:spChg>
      </pc:sldChg>
      <pc:sldChg chg="modSp mod">
        <pc:chgData name="Maryam Khan" userId="74393b4f5e72c20a" providerId="LiveId" clId="{43CA8CF4-745E-4577-9FC2-47DED24777C4}" dt="2021-08-30T00:38:55.557" v="1764" actId="14100"/>
        <pc:sldMkLst>
          <pc:docMk/>
          <pc:sldMk cId="2974324229" sldId="261"/>
        </pc:sldMkLst>
        <pc:spChg chg="mod">
          <ac:chgData name="Maryam Khan" userId="74393b4f5e72c20a" providerId="LiveId" clId="{43CA8CF4-745E-4577-9FC2-47DED24777C4}" dt="2021-08-30T00:38:31.205" v="1761" actId="14100"/>
          <ac:spMkLst>
            <pc:docMk/>
            <pc:sldMk cId="2974324229" sldId="261"/>
            <ac:spMk id="4" creationId="{12570DED-E942-4274-A5C5-61D0403EDC64}"/>
          </ac:spMkLst>
        </pc:spChg>
        <pc:spChg chg="mod">
          <ac:chgData name="Maryam Khan" userId="74393b4f5e72c20a" providerId="LiveId" clId="{43CA8CF4-745E-4577-9FC2-47DED24777C4}" dt="2021-08-30T00:38:55.557" v="1764" actId="14100"/>
          <ac:spMkLst>
            <pc:docMk/>
            <pc:sldMk cId="2974324229" sldId="261"/>
            <ac:spMk id="5" creationId="{FADDAB32-E602-42AB-85E5-81A683738955}"/>
          </ac:spMkLst>
        </pc:spChg>
      </pc:sldChg>
      <pc:sldChg chg="modSp mod">
        <pc:chgData name="Maryam Khan" userId="74393b4f5e72c20a" providerId="LiveId" clId="{43CA8CF4-745E-4577-9FC2-47DED24777C4}" dt="2021-08-30T00:38:12.386" v="1758" actId="27636"/>
        <pc:sldMkLst>
          <pc:docMk/>
          <pc:sldMk cId="0" sldId="262"/>
        </pc:sldMkLst>
        <pc:spChg chg="mod">
          <ac:chgData name="Maryam Khan" userId="74393b4f5e72c20a" providerId="LiveId" clId="{43CA8CF4-745E-4577-9FC2-47DED24777C4}" dt="2021-08-30T00:38:12.386" v="1758" actId="27636"/>
          <ac:spMkLst>
            <pc:docMk/>
            <pc:sldMk cId="0" sldId="262"/>
            <ac:spMk id="2" creationId="{00000000-0000-0000-0000-000000000000}"/>
          </ac:spMkLst>
        </pc:spChg>
      </pc:sldChg>
      <pc:sldChg chg="modSp mod">
        <pc:chgData name="Maryam Khan" userId="74393b4f5e72c20a" providerId="LiveId" clId="{43CA8CF4-745E-4577-9FC2-47DED24777C4}" dt="2021-08-30T00:37:35.854" v="1753" actId="255"/>
        <pc:sldMkLst>
          <pc:docMk/>
          <pc:sldMk cId="3783670687" sldId="263"/>
        </pc:sldMkLst>
        <pc:spChg chg="mod">
          <ac:chgData name="Maryam Khan" userId="74393b4f5e72c20a" providerId="LiveId" clId="{43CA8CF4-745E-4577-9FC2-47DED24777C4}" dt="2021-08-30T00:37:35.854" v="1753" actId="255"/>
          <ac:spMkLst>
            <pc:docMk/>
            <pc:sldMk cId="3783670687" sldId="263"/>
            <ac:spMk id="5" creationId="{FADDAB32-E602-42AB-85E5-81A683738955}"/>
          </ac:spMkLst>
        </pc:spChg>
        <pc:spChg chg="mod">
          <ac:chgData name="Maryam Khan" userId="74393b4f5e72c20a" providerId="LiveId" clId="{43CA8CF4-745E-4577-9FC2-47DED24777C4}" dt="2021-08-30T00:37:27.737" v="1752" actId="14100"/>
          <ac:spMkLst>
            <pc:docMk/>
            <pc:sldMk cId="3783670687" sldId="263"/>
            <ac:spMk id="7" creationId="{12570DED-E942-4274-A5C5-61D0403EDC64}"/>
          </ac:spMkLst>
        </pc:spChg>
      </pc:sldChg>
      <pc:sldChg chg="modSp mod">
        <pc:chgData name="Maryam Khan" userId="74393b4f5e72c20a" providerId="LiveId" clId="{43CA8CF4-745E-4577-9FC2-47DED24777C4}" dt="2021-08-30T00:38:02.796" v="1756" actId="14100"/>
        <pc:sldMkLst>
          <pc:docMk/>
          <pc:sldMk cId="3368285641" sldId="264"/>
        </pc:sldMkLst>
        <pc:spChg chg="mod">
          <ac:chgData name="Maryam Khan" userId="74393b4f5e72c20a" providerId="LiveId" clId="{43CA8CF4-745E-4577-9FC2-47DED24777C4}" dt="2021-08-30T00:37:49.327" v="1754" actId="255"/>
          <ac:spMkLst>
            <pc:docMk/>
            <pc:sldMk cId="3368285641" sldId="264"/>
            <ac:spMk id="5" creationId="{FADDAB32-E602-42AB-85E5-81A683738955}"/>
          </ac:spMkLst>
        </pc:spChg>
        <pc:spChg chg="mod">
          <ac:chgData name="Maryam Khan" userId="74393b4f5e72c20a" providerId="LiveId" clId="{43CA8CF4-745E-4577-9FC2-47DED24777C4}" dt="2021-08-30T00:38:02.796" v="1756" actId="14100"/>
          <ac:spMkLst>
            <pc:docMk/>
            <pc:sldMk cId="3368285641" sldId="264"/>
            <ac:spMk id="7" creationId="{12570DED-E942-4274-A5C5-61D0403EDC64}"/>
          </ac:spMkLst>
        </pc:spChg>
      </pc:sldChg>
      <pc:sldChg chg="modSp mod">
        <pc:chgData name="Maryam Khan" userId="74393b4f5e72c20a" providerId="LiveId" clId="{43CA8CF4-745E-4577-9FC2-47DED24777C4}" dt="2021-08-30T00:37:16.247" v="1750" actId="255"/>
        <pc:sldMkLst>
          <pc:docMk/>
          <pc:sldMk cId="1414323899" sldId="265"/>
        </pc:sldMkLst>
        <pc:spChg chg="mod">
          <ac:chgData name="Maryam Khan" userId="74393b4f5e72c20a" providerId="LiveId" clId="{43CA8CF4-745E-4577-9FC2-47DED24777C4}" dt="2021-08-30T00:37:16.247" v="1750" actId="255"/>
          <ac:spMkLst>
            <pc:docMk/>
            <pc:sldMk cId="1414323899" sldId="265"/>
            <ac:spMk id="7" creationId="{12570DED-E942-4274-A5C5-61D0403EDC64}"/>
          </ac:spMkLst>
        </pc:spChg>
      </pc:sldChg>
      <pc:sldChg chg="modSp mod">
        <pc:chgData name="Maryam Khan" userId="74393b4f5e72c20a" providerId="LiveId" clId="{43CA8CF4-745E-4577-9FC2-47DED24777C4}" dt="2021-08-30T00:37:01.817" v="1749" actId="255"/>
        <pc:sldMkLst>
          <pc:docMk/>
          <pc:sldMk cId="0" sldId="266"/>
        </pc:sldMkLst>
        <pc:spChg chg="mod">
          <ac:chgData name="Maryam Khan" userId="74393b4f5e72c20a" providerId="LiveId" clId="{43CA8CF4-745E-4577-9FC2-47DED24777C4}" dt="2021-08-30T00:37:01.817" v="1749" actId="255"/>
          <ac:spMkLst>
            <pc:docMk/>
            <pc:sldMk cId="0" sldId="266"/>
            <ac:spMk id="2" creationId="{00000000-0000-0000-0000-000000000000}"/>
          </ac:spMkLst>
        </pc:spChg>
      </pc:sldChg>
      <pc:sldChg chg="modSp mod">
        <pc:chgData name="Maryam Khan" userId="74393b4f5e72c20a" providerId="LiveId" clId="{43CA8CF4-745E-4577-9FC2-47DED24777C4}" dt="2021-08-30T00:36:43.540" v="1748" actId="14100"/>
        <pc:sldMkLst>
          <pc:docMk/>
          <pc:sldMk cId="4040415840" sldId="267"/>
        </pc:sldMkLst>
        <pc:spChg chg="mod">
          <ac:chgData name="Maryam Khan" userId="74393b4f5e72c20a" providerId="LiveId" clId="{43CA8CF4-745E-4577-9FC2-47DED24777C4}" dt="2021-08-30T00:36:43.540" v="1748" actId="14100"/>
          <ac:spMkLst>
            <pc:docMk/>
            <pc:sldMk cId="4040415840" sldId="267"/>
            <ac:spMk id="7" creationId="{12570DED-E942-4274-A5C5-61D0403EDC64}"/>
          </ac:spMkLst>
        </pc:spChg>
      </pc:sldChg>
      <pc:sldChg chg="modSp mod">
        <pc:chgData name="Maryam Khan" userId="74393b4f5e72c20a" providerId="LiveId" clId="{43CA8CF4-745E-4577-9FC2-47DED24777C4}" dt="2021-08-30T00:36:21.121" v="1744" actId="1076"/>
        <pc:sldMkLst>
          <pc:docMk/>
          <pc:sldMk cId="3210234330" sldId="268"/>
        </pc:sldMkLst>
        <pc:spChg chg="mod">
          <ac:chgData name="Maryam Khan" userId="74393b4f5e72c20a" providerId="LiveId" clId="{43CA8CF4-745E-4577-9FC2-47DED24777C4}" dt="2021-08-30T00:36:21.121" v="1744" actId="1076"/>
          <ac:spMkLst>
            <pc:docMk/>
            <pc:sldMk cId="3210234330" sldId="268"/>
            <ac:spMk id="7" creationId="{12570DED-E942-4274-A5C5-61D0403EDC64}"/>
          </ac:spMkLst>
        </pc:spChg>
        <pc:graphicFrameChg chg="mod modGraphic">
          <ac:chgData name="Maryam Khan" userId="74393b4f5e72c20a" providerId="LiveId" clId="{43CA8CF4-745E-4577-9FC2-47DED24777C4}" dt="2021-08-29T22:50:57.903" v="1526" actId="20577"/>
          <ac:graphicFrameMkLst>
            <pc:docMk/>
            <pc:sldMk cId="3210234330" sldId="268"/>
            <ac:graphicFrameMk id="2" creationId="{84B4C851-C3D8-4A4A-8B18-4C10E70F591D}"/>
          </ac:graphicFrameMkLst>
        </pc:graphicFrameChg>
      </pc:sldChg>
      <pc:sldChg chg="modSp mod">
        <pc:chgData name="Maryam Khan" userId="74393b4f5e72c20a" providerId="LiveId" clId="{43CA8CF4-745E-4577-9FC2-47DED24777C4}" dt="2021-08-30T00:35:41.423" v="1739" actId="27636"/>
        <pc:sldMkLst>
          <pc:docMk/>
          <pc:sldMk cId="0" sldId="269"/>
        </pc:sldMkLst>
        <pc:spChg chg="mod">
          <ac:chgData name="Maryam Khan" userId="74393b4f5e72c20a" providerId="LiveId" clId="{43CA8CF4-745E-4577-9FC2-47DED24777C4}" dt="2021-08-30T00:35:41.423" v="1739" actId="27636"/>
          <ac:spMkLst>
            <pc:docMk/>
            <pc:sldMk cId="0" sldId="269"/>
            <ac:spMk id="2" creationId="{00000000-0000-0000-0000-000000000000}"/>
          </ac:spMkLst>
        </pc:spChg>
      </pc:sldChg>
      <pc:sldChg chg="modSp mod">
        <pc:chgData name="Maryam Khan" userId="74393b4f5e72c20a" providerId="LiveId" clId="{43CA8CF4-745E-4577-9FC2-47DED24777C4}" dt="2021-08-30T00:23:40.188" v="1641" actId="113"/>
        <pc:sldMkLst>
          <pc:docMk/>
          <pc:sldMk cId="3644637187" sldId="270"/>
        </pc:sldMkLst>
        <pc:spChg chg="mod">
          <ac:chgData name="Maryam Khan" userId="74393b4f5e72c20a" providerId="LiveId" clId="{43CA8CF4-745E-4577-9FC2-47DED24777C4}" dt="2021-08-30T00:23:40.188" v="1641" actId="113"/>
          <ac:spMkLst>
            <pc:docMk/>
            <pc:sldMk cId="3644637187" sldId="270"/>
            <ac:spMk id="7" creationId="{12570DED-E942-4274-A5C5-61D0403EDC64}"/>
          </ac:spMkLst>
        </pc:spChg>
      </pc:sldChg>
      <pc:sldChg chg="modSp mod">
        <pc:chgData name="Maryam Khan" userId="74393b4f5e72c20a" providerId="LiveId" clId="{43CA8CF4-745E-4577-9FC2-47DED24777C4}" dt="2021-08-30T00:34:45.209" v="1733" actId="27636"/>
        <pc:sldMkLst>
          <pc:docMk/>
          <pc:sldMk cId="0" sldId="271"/>
        </pc:sldMkLst>
        <pc:spChg chg="mod">
          <ac:chgData name="Maryam Khan" userId="74393b4f5e72c20a" providerId="LiveId" clId="{43CA8CF4-745E-4577-9FC2-47DED24777C4}" dt="2021-08-30T00:34:45.209" v="1733" actId="27636"/>
          <ac:spMkLst>
            <pc:docMk/>
            <pc:sldMk cId="0" sldId="271"/>
            <ac:spMk id="2" creationId="{00000000-0000-0000-0000-000000000000}"/>
          </ac:spMkLst>
        </pc:spChg>
      </pc:sldChg>
      <pc:sldChg chg="modSp mod">
        <pc:chgData name="Maryam Khan" userId="74393b4f5e72c20a" providerId="LiveId" clId="{43CA8CF4-745E-4577-9FC2-47DED24777C4}" dt="2021-08-30T00:34:14.591" v="1730" actId="1076"/>
        <pc:sldMkLst>
          <pc:docMk/>
          <pc:sldMk cId="3179529883" sldId="272"/>
        </pc:sldMkLst>
        <pc:spChg chg="mod">
          <ac:chgData name="Maryam Khan" userId="74393b4f5e72c20a" providerId="LiveId" clId="{43CA8CF4-745E-4577-9FC2-47DED24777C4}" dt="2021-08-30T00:33:15.639" v="1723" actId="1076"/>
          <ac:spMkLst>
            <pc:docMk/>
            <pc:sldMk cId="3179529883" sldId="272"/>
            <ac:spMk id="3" creationId="{00000000-0000-0000-0000-000000000000}"/>
          </ac:spMkLst>
        </pc:spChg>
        <pc:spChg chg="mod">
          <ac:chgData name="Maryam Khan" userId="74393b4f5e72c20a" providerId="LiveId" clId="{43CA8CF4-745E-4577-9FC2-47DED24777C4}" dt="2021-08-30T00:34:14.591" v="1730" actId="1076"/>
          <ac:spMkLst>
            <pc:docMk/>
            <pc:sldMk cId="3179529883" sldId="272"/>
            <ac:spMk id="7" creationId="{12570DED-E942-4274-A5C5-61D0403EDC64}"/>
          </ac:spMkLst>
        </pc:spChg>
      </pc:sldChg>
      <pc:sldChg chg="modSp mod">
        <pc:chgData name="Maryam Khan" userId="74393b4f5e72c20a" providerId="LiveId" clId="{43CA8CF4-745E-4577-9FC2-47DED24777C4}" dt="2021-08-30T00:34:59.180" v="1734" actId="2711"/>
        <pc:sldMkLst>
          <pc:docMk/>
          <pc:sldMk cId="1895534305" sldId="273"/>
        </pc:sldMkLst>
        <pc:spChg chg="mod">
          <ac:chgData name="Maryam Khan" userId="74393b4f5e72c20a" providerId="LiveId" clId="{43CA8CF4-745E-4577-9FC2-47DED24777C4}" dt="2021-08-30T00:33:48.893" v="1727" actId="1076"/>
          <ac:spMkLst>
            <pc:docMk/>
            <pc:sldMk cId="1895534305" sldId="273"/>
            <ac:spMk id="3" creationId="{00000000-0000-0000-0000-000000000000}"/>
          </ac:spMkLst>
        </pc:spChg>
        <pc:spChg chg="mod">
          <ac:chgData name="Maryam Khan" userId="74393b4f5e72c20a" providerId="LiveId" clId="{43CA8CF4-745E-4577-9FC2-47DED24777C4}" dt="2021-08-30T00:34:59.180" v="1734" actId="2711"/>
          <ac:spMkLst>
            <pc:docMk/>
            <pc:sldMk cId="1895534305" sldId="273"/>
            <ac:spMk id="7" creationId="{12570DED-E942-4274-A5C5-61D0403EDC64}"/>
          </ac:spMkLst>
        </pc:spChg>
      </pc:sldChg>
      <pc:sldChg chg="modSp mod">
        <pc:chgData name="Maryam Khan" userId="74393b4f5e72c20a" providerId="LiveId" clId="{43CA8CF4-745E-4577-9FC2-47DED24777C4}" dt="2021-08-30T00:31:00.247" v="1703" actId="113"/>
        <pc:sldMkLst>
          <pc:docMk/>
          <pc:sldMk cId="3121328631" sldId="274"/>
        </pc:sldMkLst>
        <pc:spChg chg="mod">
          <ac:chgData name="Maryam Khan" userId="74393b4f5e72c20a" providerId="LiveId" clId="{43CA8CF4-745E-4577-9FC2-47DED24777C4}" dt="2021-08-30T00:30:53" v="1701" actId="255"/>
          <ac:spMkLst>
            <pc:docMk/>
            <pc:sldMk cId="3121328631" sldId="274"/>
            <ac:spMk id="3" creationId="{00000000-0000-0000-0000-000000000000}"/>
          </ac:spMkLst>
        </pc:spChg>
        <pc:spChg chg="mod">
          <ac:chgData name="Maryam Khan" userId="74393b4f5e72c20a" providerId="LiveId" clId="{43CA8CF4-745E-4577-9FC2-47DED24777C4}" dt="2021-08-30T00:31:00.247" v="1703" actId="113"/>
          <ac:spMkLst>
            <pc:docMk/>
            <pc:sldMk cId="3121328631" sldId="274"/>
            <ac:spMk id="7" creationId="{12570DED-E942-4274-A5C5-61D0403EDC64}"/>
          </ac:spMkLst>
        </pc:spChg>
      </pc:sldChg>
      <pc:sldChg chg="addSp delSp modSp mod setBg addAnim delAnim">
        <pc:chgData name="Maryam Khan" userId="74393b4f5e72c20a" providerId="LiveId" clId="{43CA8CF4-745E-4577-9FC2-47DED24777C4}" dt="2021-08-30T00:42:10.486" v="1796" actId="255"/>
        <pc:sldMkLst>
          <pc:docMk/>
          <pc:sldMk cId="34191741" sldId="275"/>
        </pc:sldMkLst>
        <pc:spChg chg="mod">
          <ac:chgData name="Maryam Khan" userId="74393b4f5e72c20a" providerId="LiveId" clId="{43CA8CF4-745E-4577-9FC2-47DED24777C4}" dt="2021-08-30T00:42:10.486" v="1796" actId="255"/>
          <ac:spMkLst>
            <pc:docMk/>
            <pc:sldMk cId="34191741" sldId="275"/>
            <ac:spMk id="2" creationId="{FBD15C6E-E5A0-475D-8C5E-D6C079F8DC26}"/>
          </ac:spMkLst>
        </pc:spChg>
        <pc:spChg chg="del">
          <ac:chgData name="Maryam Khan" userId="74393b4f5e72c20a" providerId="LiveId" clId="{43CA8CF4-745E-4577-9FC2-47DED24777C4}" dt="2021-08-29T20:05:28.355" v="73" actId="931"/>
          <ac:spMkLst>
            <pc:docMk/>
            <pc:sldMk cId="34191741" sldId="275"/>
            <ac:spMk id="3" creationId="{23182084-368D-4F00-87D8-0A8E571FB1AF}"/>
          </ac:spMkLst>
        </pc:spChg>
        <pc:spChg chg="add del mod">
          <ac:chgData name="Maryam Khan" userId="74393b4f5e72c20a" providerId="LiveId" clId="{43CA8CF4-745E-4577-9FC2-47DED24777C4}" dt="2021-08-29T20:28:10.642" v="95" actId="21"/>
          <ac:spMkLst>
            <pc:docMk/>
            <pc:sldMk cId="34191741" sldId="275"/>
            <ac:spMk id="13" creationId="{F48B372E-39AA-45FA-96FB-C0E456B44FB5}"/>
          </ac:spMkLst>
        </pc:spChg>
        <pc:spChg chg="add del">
          <ac:chgData name="Maryam Khan" userId="74393b4f5e72c20a" providerId="LiveId" clId="{43CA8CF4-745E-4577-9FC2-47DED24777C4}" dt="2021-08-29T21:07:48.428" v="122" actId="26606"/>
          <ac:spMkLst>
            <pc:docMk/>
            <pc:sldMk cId="34191741" sldId="275"/>
            <ac:spMk id="24" creationId="{989E0641-F6AC-4C12-B872-9701271C7D94}"/>
          </ac:spMkLst>
        </pc:spChg>
        <pc:spChg chg="add del">
          <ac:chgData name="Maryam Khan" userId="74393b4f5e72c20a" providerId="LiveId" clId="{43CA8CF4-745E-4577-9FC2-47DED24777C4}" dt="2021-08-29T21:07:48.428" v="122" actId="26606"/>
          <ac:spMkLst>
            <pc:docMk/>
            <pc:sldMk cId="34191741" sldId="275"/>
            <ac:spMk id="26" creationId="{5EB72447-197F-4DC7-A258-CA7AF45311C6}"/>
          </ac:spMkLst>
        </pc:spChg>
        <pc:spChg chg="add del">
          <ac:chgData name="Maryam Khan" userId="74393b4f5e72c20a" providerId="LiveId" clId="{43CA8CF4-745E-4577-9FC2-47DED24777C4}" dt="2021-08-29T21:07:48.428" v="122" actId="26606"/>
          <ac:spMkLst>
            <pc:docMk/>
            <pc:sldMk cId="34191741" sldId="275"/>
            <ac:spMk id="28" creationId="{1B74F99D-95E5-4EB6-A1FE-EA82269BA76F}"/>
          </ac:spMkLst>
        </pc:spChg>
        <pc:spChg chg="add del">
          <ac:chgData name="Maryam Khan" userId="74393b4f5e72c20a" providerId="LiveId" clId="{43CA8CF4-745E-4577-9FC2-47DED24777C4}" dt="2021-08-29T21:07:48.428" v="122" actId="26606"/>
          <ac:spMkLst>
            <pc:docMk/>
            <pc:sldMk cId="34191741" sldId="275"/>
            <ac:spMk id="30" creationId="{6B2D560E-8E04-4D43-A14C-175C05788006}"/>
          </ac:spMkLst>
        </pc:spChg>
        <pc:spChg chg="add del">
          <ac:chgData name="Maryam Khan" userId="74393b4f5e72c20a" providerId="LiveId" clId="{43CA8CF4-745E-4577-9FC2-47DED24777C4}" dt="2021-08-29T21:07:48.428" v="122" actId="26606"/>
          <ac:spMkLst>
            <pc:docMk/>
            <pc:sldMk cId="34191741" sldId="275"/>
            <ac:spMk id="32" creationId="{E44BA470-930A-4496-92A2-12879E6A9817}"/>
          </ac:spMkLst>
        </pc:spChg>
        <pc:spChg chg="add del">
          <ac:chgData name="Maryam Khan" userId="74393b4f5e72c20a" providerId="LiveId" clId="{43CA8CF4-745E-4577-9FC2-47DED24777C4}" dt="2021-08-29T21:07:48.428" v="122" actId="26606"/>
          <ac:spMkLst>
            <pc:docMk/>
            <pc:sldMk cId="34191741" sldId="275"/>
            <ac:spMk id="34" creationId="{BCF770BC-628C-4AB8-A28C-8F9BA82F99D7}"/>
          </ac:spMkLst>
        </pc:spChg>
        <pc:spChg chg="add del">
          <ac:chgData name="Maryam Khan" userId="74393b4f5e72c20a" providerId="LiveId" clId="{43CA8CF4-745E-4577-9FC2-47DED24777C4}" dt="2021-08-29T21:07:48.428" v="122" actId="26606"/>
          <ac:spMkLst>
            <pc:docMk/>
            <pc:sldMk cId="34191741" sldId="275"/>
            <ac:spMk id="36" creationId="{823345A2-7D33-4381-A6FE-263BE1FB81F0}"/>
          </ac:spMkLst>
        </pc:spChg>
        <pc:spChg chg="add del">
          <ac:chgData name="Maryam Khan" userId="74393b4f5e72c20a" providerId="LiveId" clId="{43CA8CF4-745E-4577-9FC2-47DED24777C4}" dt="2021-08-29T21:07:48.428" v="122" actId="26606"/>
          <ac:spMkLst>
            <pc:docMk/>
            <pc:sldMk cId="34191741" sldId="275"/>
            <ac:spMk id="38" creationId="{53454F96-4333-41D2-81E4-5F17FA935133}"/>
          </ac:spMkLst>
        </pc:spChg>
        <pc:spChg chg="add del">
          <ac:chgData name="Maryam Khan" userId="74393b4f5e72c20a" providerId="LiveId" clId="{43CA8CF4-745E-4577-9FC2-47DED24777C4}" dt="2021-08-29T21:08:14.307" v="124" actId="26606"/>
          <ac:spMkLst>
            <pc:docMk/>
            <pc:sldMk cId="34191741" sldId="275"/>
            <ac:spMk id="42" creationId="{66F27278-DFD8-4200-A2A2-F0A6391007F4}"/>
          </ac:spMkLst>
        </pc:spChg>
        <pc:spChg chg="add del">
          <ac:chgData name="Maryam Khan" userId="74393b4f5e72c20a" providerId="LiveId" clId="{43CA8CF4-745E-4577-9FC2-47DED24777C4}" dt="2021-08-29T21:08:14.307" v="124" actId="26606"/>
          <ac:spMkLst>
            <pc:docMk/>
            <pc:sldMk cId="34191741" sldId="275"/>
            <ac:spMk id="43" creationId="{B681CECA-7BA1-41C2-9302-33012D36A3DD}"/>
          </ac:spMkLst>
        </pc:spChg>
        <pc:spChg chg="add del">
          <ac:chgData name="Maryam Khan" userId="74393b4f5e72c20a" providerId="LiveId" clId="{43CA8CF4-745E-4577-9FC2-47DED24777C4}" dt="2021-08-29T21:08:14.307" v="124" actId="26606"/>
          <ac:spMkLst>
            <pc:docMk/>
            <pc:sldMk cId="34191741" sldId="275"/>
            <ac:spMk id="44" creationId="{ED1379A7-EED6-4E55-9292-A77DAFC77CC1}"/>
          </ac:spMkLst>
        </pc:spChg>
        <pc:spChg chg="add del">
          <ac:chgData name="Maryam Khan" userId="74393b4f5e72c20a" providerId="LiveId" clId="{43CA8CF4-745E-4577-9FC2-47DED24777C4}" dt="2021-08-29T21:08:14.307" v="124" actId="26606"/>
          <ac:spMkLst>
            <pc:docMk/>
            <pc:sldMk cId="34191741" sldId="275"/>
            <ac:spMk id="45" creationId="{BF4EB5F4-8FD2-46C2-ADC4-CF041C70B539}"/>
          </ac:spMkLst>
        </pc:spChg>
        <pc:picChg chg="add del mod">
          <ac:chgData name="Maryam Khan" userId="74393b4f5e72c20a" providerId="LiveId" clId="{43CA8CF4-745E-4577-9FC2-47DED24777C4}" dt="2021-08-29T20:06:35.731" v="92" actId="21"/>
          <ac:picMkLst>
            <pc:docMk/>
            <pc:sldMk cId="34191741" sldId="275"/>
            <ac:picMk id="5" creationId="{7EEF95BC-B261-45EA-8B99-075B35592B2D}"/>
          </ac:picMkLst>
        </pc:picChg>
        <pc:picChg chg="add mod ord">
          <ac:chgData name="Maryam Khan" userId="74393b4f5e72c20a" providerId="LiveId" clId="{43CA8CF4-745E-4577-9FC2-47DED24777C4}" dt="2021-08-29T21:08:14.307" v="124" actId="26606"/>
          <ac:picMkLst>
            <pc:docMk/>
            <pc:sldMk cId="34191741" sldId="275"/>
            <ac:picMk id="7" creationId="{1FEE9C8F-E214-4D19-92EE-7DE57F042D39}"/>
          </ac:picMkLst>
        </pc:picChg>
        <pc:picChg chg="add mod ord">
          <ac:chgData name="Maryam Khan" userId="74393b4f5e72c20a" providerId="LiveId" clId="{43CA8CF4-745E-4577-9FC2-47DED24777C4}" dt="2021-08-29T21:08:14.307" v="124" actId="26606"/>
          <ac:picMkLst>
            <pc:docMk/>
            <pc:sldMk cId="34191741" sldId="275"/>
            <ac:picMk id="9" creationId="{155E5044-3DC5-4D57-837F-55FE0D0EA45C}"/>
          </ac:picMkLst>
        </pc:picChg>
        <pc:picChg chg="add mod">
          <ac:chgData name="Maryam Khan" userId="74393b4f5e72c20a" providerId="LiveId" clId="{43CA8CF4-745E-4577-9FC2-47DED24777C4}" dt="2021-08-29T21:08:14.307" v="124" actId="26606"/>
          <ac:picMkLst>
            <pc:docMk/>
            <pc:sldMk cId="34191741" sldId="275"/>
            <ac:picMk id="11" creationId="{F31A3533-C38F-4E83-9F3A-FF625C074C4A}"/>
          </ac:picMkLst>
        </pc:picChg>
        <pc:picChg chg="add mod">
          <ac:chgData name="Maryam Khan" userId="74393b4f5e72c20a" providerId="LiveId" clId="{43CA8CF4-745E-4577-9FC2-47DED24777C4}" dt="2021-08-29T21:08:14.307" v="124" actId="26606"/>
          <ac:picMkLst>
            <pc:docMk/>
            <pc:sldMk cId="34191741" sldId="275"/>
            <ac:picMk id="15" creationId="{DFA1BC4E-1F80-4411-B5FC-C9E143EC02FE}"/>
          </ac:picMkLst>
        </pc:picChg>
        <pc:picChg chg="add del">
          <ac:chgData name="Maryam Khan" userId="74393b4f5e72c20a" providerId="LiveId" clId="{43CA8CF4-745E-4577-9FC2-47DED24777C4}" dt="2021-08-29T21:07:48.428" v="122" actId="26606"/>
          <ac:picMkLst>
            <pc:docMk/>
            <pc:sldMk cId="34191741" sldId="275"/>
            <ac:picMk id="20" creationId="{DEB2E8C4-C3E7-4048-A43D-9859510CFA98}"/>
          </ac:picMkLst>
        </pc:picChg>
        <pc:picChg chg="add del">
          <ac:chgData name="Maryam Khan" userId="74393b4f5e72c20a" providerId="LiveId" clId="{43CA8CF4-745E-4577-9FC2-47DED24777C4}" dt="2021-08-29T21:08:14.307" v="124" actId="26606"/>
          <ac:picMkLst>
            <pc:docMk/>
            <pc:sldMk cId="34191741" sldId="275"/>
            <ac:picMk id="40" creationId="{DEB2E8C4-C3E7-4048-A43D-9859510CFA98}"/>
          </ac:picMkLst>
        </pc:picChg>
        <pc:inkChg chg="add del">
          <ac:chgData name="Maryam Khan" userId="74393b4f5e72c20a" providerId="LiveId" clId="{43CA8CF4-745E-4577-9FC2-47DED24777C4}" dt="2021-08-29T21:07:48.428" v="122" actId="26606"/>
          <ac:inkMkLst>
            <pc:docMk/>
            <pc:sldMk cId="34191741" sldId="275"/>
            <ac:inkMk id="22" creationId="{24D29CCB-7956-4E3E-8880-304085F04BF4}"/>
          </ac:inkMkLst>
        </pc:inkChg>
        <pc:inkChg chg="add del">
          <ac:chgData name="Maryam Khan" userId="74393b4f5e72c20a" providerId="LiveId" clId="{43CA8CF4-745E-4577-9FC2-47DED24777C4}" dt="2021-08-29T21:08:14.307" v="124" actId="26606"/>
          <ac:inkMkLst>
            <pc:docMk/>
            <pc:sldMk cId="34191741" sldId="275"/>
            <ac:inkMk id="41" creationId="{24D29CCB-7956-4E3E-8880-304085F04BF4}"/>
          </ac:inkMkLst>
        </pc:inkChg>
      </pc:sldChg>
      <pc:sldChg chg="modSp new mod">
        <pc:chgData name="Maryam Khan" userId="74393b4f5e72c20a" providerId="LiveId" clId="{43CA8CF4-745E-4577-9FC2-47DED24777C4}" dt="2021-08-30T00:41:44.683" v="1794" actId="113"/>
        <pc:sldMkLst>
          <pc:docMk/>
          <pc:sldMk cId="2765424363" sldId="276"/>
        </pc:sldMkLst>
        <pc:spChg chg="mod">
          <ac:chgData name="Maryam Khan" userId="74393b4f5e72c20a" providerId="LiveId" clId="{43CA8CF4-745E-4577-9FC2-47DED24777C4}" dt="2021-08-30T00:41:36.228" v="1792" actId="255"/>
          <ac:spMkLst>
            <pc:docMk/>
            <pc:sldMk cId="2765424363" sldId="276"/>
            <ac:spMk id="2" creationId="{2CCE3884-D75E-4708-9A4B-189A41AFF566}"/>
          </ac:spMkLst>
        </pc:spChg>
        <pc:spChg chg="mod">
          <ac:chgData name="Maryam Khan" userId="74393b4f5e72c20a" providerId="LiveId" clId="{43CA8CF4-745E-4577-9FC2-47DED24777C4}" dt="2021-08-30T00:41:44.683" v="1794" actId="113"/>
          <ac:spMkLst>
            <pc:docMk/>
            <pc:sldMk cId="2765424363" sldId="276"/>
            <ac:spMk id="3" creationId="{72E4767C-61B3-46D9-B256-061CD9799433}"/>
          </ac:spMkLst>
        </pc:spChg>
      </pc:sldChg>
      <pc:sldChg chg="modSp new mod">
        <pc:chgData name="Maryam Khan" userId="74393b4f5e72c20a" providerId="LiveId" clId="{43CA8CF4-745E-4577-9FC2-47DED24777C4}" dt="2021-08-30T00:35:13.330" v="1735" actId="1076"/>
        <pc:sldMkLst>
          <pc:docMk/>
          <pc:sldMk cId="3468778082" sldId="277"/>
        </pc:sldMkLst>
        <pc:spChg chg="mod">
          <ac:chgData name="Maryam Khan" userId="74393b4f5e72c20a" providerId="LiveId" clId="{43CA8CF4-745E-4577-9FC2-47DED24777C4}" dt="2021-08-30T00:35:13.330" v="1735" actId="1076"/>
          <ac:spMkLst>
            <pc:docMk/>
            <pc:sldMk cId="3468778082" sldId="277"/>
            <ac:spMk id="2" creationId="{501B2A0D-BEAB-4289-A7D7-CA3A561F7E13}"/>
          </ac:spMkLst>
        </pc:spChg>
        <pc:spChg chg="mod">
          <ac:chgData name="Maryam Khan" userId="74393b4f5e72c20a" providerId="LiveId" clId="{43CA8CF4-745E-4577-9FC2-47DED24777C4}" dt="2021-08-30T00:29:38.191" v="1693" actId="27636"/>
          <ac:spMkLst>
            <pc:docMk/>
            <pc:sldMk cId="3468778082" sldId="277"/>
            <ac:spMk id="3" creationId="{C4E706AE-15B3-43B8-9B3B-1B9E08C14CFC}"/>
          </ac:spMkLst>
        </pc:spChg>
      </pc:sldChg>
      <pc:sldChg chg="modSp new mod">
        <pc:chgData name="Maryam Khan" userId="74393b4f5e72c20a" providerId="LiveId" clId="{43CA8CF4-745E-4577-9FC2-47DED24777C4}" dt="2021-08-30T00:35:21.596" v="1736" actId="1076"/>
        <pc:sldMkLst>
          <pc:docMk/>
          <pc:sldMk cId="2119602112" sldId="278"/>
        </pc:sldMkLst>
        <pc:spChg chg="mod">
          <ac:chgData name="Maryam Khan" userId="74393b4f5e72c20a" providerId="LiveId" clId="{43CA8CF4-745E-4577-9FC2-47DED24777C4}" dt="2021-08-30T00:35:21.596" v="1736" actId="1076"/>
          <ac:spMkLst>
            <pc:docMk/>
            <pc:sldMk cId="2119602112" sldId="278"/>
            <ac:spMk id="2" creationId="{56C1A730-407A-4ED5-B923-BDCDF8AD7DA7}"/>
          </ac:spMkLst>
        </pc:spChg>
        <pc:spChg chg="mod">
          <ac:chgData name="Maryam Khan" userId="74393b4f5e72c20a" providerId="LiveId" clId="{43CA8CF4-745E-4577-9FC2-47DED24777C4}" dt="2021-08-30T00:30:37.582" v="1700" actId="2711"/>
          <ac:spMkLst>
            <pc:docMk/>
            <pc:sldMk cId="2119602112" sldId="278"/>
            <ac:spMk id="3" creationId="{E3B972A7-DD83-496B-A96A-CBBAAF386648}"/>
          </ac:spMkLst>
        </pc:spChg>
      </pc:sldChg>
      <pc:sldChg chg="modSp new mod">
        <pc:chgData name="Maryam Khan" userId="74393b4f5e72c20a" providerId="LiveId" clId="{43CA8CF4-745E-4577-9FC2-47DED24777C4}" dt="2021-08-30T00:35:31.215" v="1737" actId="1076"/>
        <pc:sldMkLst>
          <pc:docMk/>
          <pc:sldMk cId="4164395709" sldId="279"/>
        </pc:sldMkLst>
        <pc:spChg chg="mod">
          <ac:chgData name="Maryam Khan" userId="74393b4f5e72c20a" providerId="LiveId" clId="{43CA8CF4-745E-4577-9FC2-47DED24777C4}" dt="2021-08-30T00:35:31.215" v="1737" actId="1076"/>
          <ac:spMkLst>
            <pc:docMk/>
            <pc:sldMk cId="4164395709" sldId="279"/>
            <ac:spMk id="2" creationId="{B9CDE8B0-EC7D-46B5-9B29-F05D115FDBDA}"/>
          </ac:spMkLst>
        </pc:spChg>
        <pc:spChg chg="mod">
          <ac:chgData name="Maryam Khan" userId="74393b4f5e72c20a" providerId="LiveId" clId="{43CA8CF4-745E-4577-9FC2-47DED24777C4}" dt="2021-08-30T00:28:56.107" v="1684" actId="255"/>
          <ac:spMkLst>
            <pc:docMk/>
            <pc:sldMk cId="4164395709" sldId="279"/>
            <ac:spMk id="3" creationId="{041030C0-13FC-4EC7-B154-2FBFBAEC7C79}"/>
          </ac:spMkLst>
        </pc:spChg>
      </pc:sldChg>
      <pc:sldChg chg="addSp delSp modSp new mod">
        <pc:chgData name="Maryam Khan" userId="74393b4f5e72c20a" providerId="LiveId" clId="{43CA8CF4-745E-4577-9FC2-47DED24777C4}" dt="2021-08-30T00:41:58.697" v="1795" actId="255"/>
        <pc:sldMkLst>
          <pc:docMk/>
          <pc:sldMk cId="3188973283" sldId="280"/>
        </pc:sldMkLst>
        <pc:spChg chg="mod">
          <ac:chgData name="Maryam Khan" userId="74393b4f5e72c20a" providerId="LiveId" clId="{43CA8CF4-745E-4577-9FC2-47DED24777C4}" dt="2021-08-30T00:41:58.697" v="1795" actId="255"/>
          <ac:spMkLst>
            <pc:docMk/>
            <pc:sldMk cId="3188973283" sldId="280"/>
            <ac:spMk id="2" creationId="{AC2FF343-64F0-48C6-936B-E210769F1EB9}"/>
          </ac:spMkLst>
        </pc:spChg>
        <pc:spChg chg="add del mod">
          <ac:chgData name="Maryam Khan" userId="74393b4f5e72c20a" providerId="LiveId" clId="{43CA8CF4-745E-4577-9FC2-47DED24777C4}" dt="2021-08-29T21:56:33.332" v="1334" actId="21"/>
          <ac:spMkLst>
            <pc:docMk/>
            <pc:sldMk cId="3188973283" sldId="280"/>
            <ac:spMk id="3" creationId="{95A6552C-296D-4934-B8AD-EEBDA8A87692}"/>
          </ac:spMkLst>
        </pc:spChg>
      </pc:sldChg>
      <pc:sldChg chg="new del">
        <pc:chgData name="Maryam Khan" userId="74393b4f5e72c20a" providerId="LiveId" clId="{43CA8CF4-745E-4577-9FC2-47DED24777C4}" dt="2021-08-29T21:59:37.983" v="1358" actId="2696"/>
        <pc:sldMkLst>
          <pc:docMk/>
          <pc:sldMk cId="934230788" sldId="281"/>
        </pc:sldMkLst>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9-21T21:29:10.219"/>
    </inkml:context>
    <inkml:brush xml:id="br0">
      <inkml:brushProperty name="width" value="0.05" units="cm"/>
      <inkml:brushProperty name="height" value="0.05" units="cm"/>
    </inkml:brush>
  </inkml:definitions>
  <inkml:trace contextRef="#ctx0" brushRef="#br0">1 0 32</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E56D6-F195-48D7-978E-7EE16D430469}"/>
              </a:ext>
            </a:extLst>
          </p:cNvPr>
          <p:cNvSpPr>
            <a:spLocks noGrp="1"/>
          </p:cNvSpPr>
          <p:nvPr>
            <p:ph type="ctrTitle"/>
          </p:nvPr>
        </p:nvSpPr>
        <p:spPr>
          <a:xfrm>
            <a:off x="1756946" y="1104900"/>
            <a:ext cx="8376514" cy="3120504"/>
          </a:xfrm>
        </p:spPr>
        <p:txBody>
          <a:bodyPr anchor="b">
            <a:normAutofit/>
          </a:bodyPr>
          <a:lstStyle>
            <a:lvl1pPr algn="ctr">
              <a:lnSpc>
                <a:spcPct val="110000"/>
              </a:lnSpc>
              <a:defRPr sz="2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0A72F42-5C88-4F7D-803B-C371B570D784}"/>
              </a:ext>
            </a:extLst>
          </p:cNvPr>
          <p:cNvSpPr>
            <a:spLocks noGrp="1"/>
          </p:cNvSpPr>
          <p:nvPr>
            <p:ph type="subTitle" idx="1"/>
          </p:nvPr>
        </p:nvSpPr>
        <p:spPr>
          <a:xfrm>
            <a:off x="2908039" y="4442385"/>
            <a:ext cx="6074328" cy="984023"/>
          </a:xfrm>
        </p:spPr>
        <p:txBody>
          <a:bodyPr>
            <a:normAutofit/>
          </a:bodyPr>
          <a:lstStyle>
            <a:lvl1pPr marL="0" indent="0" algn="ctr">
              <a:lnSpc>
                <a:spcPct val="100000"/>
              </a:lnSpc>
              <a:buNone/>
              <a:defRPr sz="2000" i="0" spc="16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7A0384F3-2D6A-49F6-8F79-F3955E90484E}"/>
              </a:ext>
            </a:extLst>
          </p:cNvPr>
          <p:cNvSpPr>
            <a:spLocks noGrp="1"/>
          </p:cNvSpPr>
          <p:nvPr>
            <p:ph type="dt" sz="half" idx="10"/>
          </p:nvPr>
        </p:nvSpPr>
        <p:spPr/>
        <p:txBody>
          <a:bodyPr/>
          <a:lstStyle/>
          <a:p>
            <a:fld id="{91F9259A-1FE3-4FF9-8A07-BDD8177164ED}" type="datetime4">
              <a:rPr lang="en-US" smtClean="0"/>
              <a:t>August 29, 2021</a:t>
            </a:fld>
            <a:endParaRPr lang="en-US"/>
          </a:p>
        </p:txBody>
      </p:sp>
      <p:sp>
        <p:nvSpPr>
          <p:cNvPr id="5" name="Footer Placeholder 4">
            <a:extLst>
              <a:ext uri="{FF2B5EF4-FFF2-40B4-BE49-F238E27FC236}">
                <a16:creationId xmlns:a16="http://schemas.microsoft.com/office/drawing/2014/main" id="{95363F32-CD31-4801-BAE4-09EEB12629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5D34C-49ED-4ADB-8693-73B790764F39}"/>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3132766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a:extLst>
              <a:ext uri="{FF2B5EF4-FFF2-40B4-BE49-F238E27FC236}">
                <a16:creationId xmlns:a16="http://schemas.microsoft.com/office/drawing/2014/main" id="{BF0171A2-02C1-4543-8B6B-FCF7E69712DF}"/>
              </a:ext>
            </a:extLst>
          </p:cNvPr>
          <p:cNvSpPr>
            <a:spLocks noGrp="1"/>
          </p:cNvSpPr>
          <p:nvPr>
            <p:ph type="body" orient="vert" idx="1"/>
          </p:nvPr>
        </p:nvSpPr>
        <p:spPr>
          <a:xfrm>
            <a:off x="1050879" y="1825625"/>
            <a:ext cx="9810604" cy="45166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F95027C-A386-44E4-AFE1-33AFFDA3AD8F}"/>
              </a:ext>
            </a:extLst>
          </p:cNvPr>
          <p:cNvSpPr>
            <a:spLocks noGrp="1"/>
          </p:cNvSpPr>
          <p:nvPr>
            <p:ph type="dt" sz="half" idx="10"/>
          </p:nvPr>
        </p:nvSpPr>
        <p:spPr/>
        <p:txBody>
          <a:bodyPr/>
          <a:lstStyle/>
          <a:p>
            <a:fld id="{E5CC3C8F-D4A7-4EAD-92AD-82C91CB8BB85}" type="datetime4">
              <a:rPr lang="en-US" smtClean="0"/>
              <a:t>August 29, 2021</a:t>
            </a:fld>
            <a:endParaRPr lang="en-US"/>
          </a:p>
        </p:txBody>
      </p:sp>
      <p:sp>
        <p:nvSpPr>
          <p:cNvPr id="5" name="Footer Placeholder 4">
            <a:extLst>
              <a:ext uri="{FF2B5EF4-FFF2-40B4-BE49-F238E27FC236}">
                <a16:creationId xmlns:a16="http://schemas.microsoft.com/office/drawing/2014/main" id="{FB1BF710-0558-4457-825D-48713CAED3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A7F93D-5DC3-4C36-AEB0-79CDB15C316A}"/>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7" name="Title 6">
            <a:extLst>
              <a:ext uri="{FF2B5EF4-FFF2-40B4-BE49-F238E27FC236}">
                <a16:creationId xmlns:a16="http://schemas.microsoft.com/office/drawing/2014/main" id="{87CFC0C8-11FE-4003-B2D6-B7B8E279056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52676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B41C5-3638-439D-BA61-4DAA142226E8}"/>
              </a:ext>
            </a:extLst>
          </p:cNvPr>
          <p:cNvSpPr>
            <a:spLocks noGrp="1"/>
          </p:cNvSpPr>
          <p:nvPr>
            <p:ph type="title" orient="vert"/>
          </p:nvPr>
        </p:nvSpPr>
        <p:spPr>
          <a:xfrm>
            <a:off x="8724901" y="464025"/>
            <a:ext cx="2161540" cy="580029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99B91A0-A376-483C-926E-189F376E5520}"/>
              </a:ext>
            </a:extLst>
          </p:cNvPr>
          <p:cNvSpPr>
            <a:spLocks noGrp="1"/>
          </p:cNvSpPr>
          <p:nvPr>
            <p:ph type="body" orient="vert" idx="1"/>
          </p:nvPr>
        </p:nvSpPr>
        <p:spPr>
          <a:xfrm>
            <a:off x="838200" y="464023"/>
            <a:ext cx="7886700" cy="58002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A14134E-B7D5-4664-BB2E-6A98ED630A9F}"/>
              </a:ext>
            </a:extLst>
          </p:cNvPr>
          <p:cNvSpPr>
            <a:spLocks noGrp="1"/>
          </p:cNvSpPr>
          <p:nvPr>
            <p:ph type="dt" sz="half" idx="10"/>
          </p:nvPr>
        </p:nvSpPr>
        <p:spPr/>
        <p:txBody>
          <a:bodyPr/>
          <a:lstStyle/>
          <a:p>
            <a:fld id="{BC011D41-E33C-4BC7-8272-37E8417FD097}" type="datetime4">
              <a:rPr lang="en-US" smtClean="0"/>
              <a:t>August 29, 2021</a:t>
            </a:fld>
            <a:endParaRPr lang="en-US"/>
          </a:p>
        </p:txBody>
      </p:sp>
      <p:sp>
        <p:nvSpPr>
          <p:cNvPr id="5" name="Footer Placeholder 4">
            <a:extLst>
              <a:ext uri="{FF2B5EF4-FFF2-40B4-BE49-F238E27FC236}">
                <a16:creationId xmlns:a16="http://schemas.microsoft.com/office/drawing/2014/main" id="{92A54E2A-B1CE-4F2E-9D9A-D47E514D59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E7C304-46A8-4179-87A2-B8CC10BAAFAE}"/>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2031052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7B333-9E16-4502-96B5-3F586B7E003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6ED0795-5EC7-4FF8-9FC7-22AFA3C552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6A2DA5B-9862-4A23-8FEC-5C1ABC2EEF1B}"/>
              </a:ext>
            </a:extLst>
          </p:cNvPr>
          <p:cNvSpPr>
            <a:spLocks noGrp="1"/>
          </p:cNvSpPr>
          <p:nvPr>
            <p:ph type="dt" sz="half" idx="10"/>
          </p:nvPr>
        </p:nvSpPr>
        <p:spPr>
          <a:xfrm rot="5400000">
            <a:off x="10506456" y="5074920"/>
            <a:ext cx="2647667" cy="365125"/>
          </a:xfrm>
        </p:spPr>
        <p:txBody>
          <a:bodyPr/>
          <a:lstStyle/>
          <a:p>
            <a:fld id="{5D340FED-6E95-4177-A7EF-CD303B9E611D}" type="datetime4">
              <a:rPr lang="en-US" smtClean="0"/>
              <a:t>August 29, 2021</a:t>
            </a:fld>
            <a:endParaRPr lang="en-US"/>
          </a:p>
        </p:txBody>
      </p:sp>
      <p:sp>
        <p:nvSpPr>
          <p:cNvPr id="5" name="Footer Placeholder 4">
            <a:extLst>
              <a:ext uri="{FF2B5EF4-FFF2-40B4-BE49-F238E27FC236}">
                <a16:creationId xmlns:a16="http://schemas.microsoft.com/office/drawing/2014/main" id="{C63D9A4B-0DA7-46BB-9DCE-3F26075C44C6}"/>
              </a:ext>
            </a:extLst>
          </p:cNvPr>
          <p:cNvSpPr>
            <a:spLocks noGrp="1"/>
          </p:cNvSpPr>
          <p:nvPr>
            <p:ph type="ftr" sz="quarter" idx="11"/>
          </p:nvPr>
        </p:nvSpPr>
        <p:spPr>
          <a:xfrm rot="5400000">
            <a:off x="10451592" y="1408176"/>
            <a:ext cx="2770499" cy="365125"/>
          </a:xfrm>
        </p:spPr>
        <p:txBody>
          <a:bodyPr/>
          <a:lstStyle/>
          <a:p>
            <a:endParaRPr lang="en-US" dirty="0"/>
          </a:p>
        </p:txBody>
      </p:sp>
      <p:sp>
        <p:nvSpPr>
          <p:cNvPr id="6" name="Slide Number Placeholder 5">
            <a:extLst>
              <a:ext uri="{FF2B5EF4-FFF2-40B4-BE49-F238E27FC236}">
                <a16:creationId xmlns:a16="http://schemas.microsoft.com/office/drawing/2014/main" id="{EE6A7C47-81AC-431C-A7C3-2BC71AD14417}"/>
              </a:ext>
            </a:extLst>
          </p:cNvPr>
          <p:cNvSpPr>
            <a:spLocks noGrp="1"/>
          </p:cNvSpPr>
          <p:nvPr>
            <p:ph type="sldNum" sz="quarter" idx="12"/>
          </p:nvPr>
        </p:nvSpPr>
        <p:spPr>
          <a:xfrm>
            <a:off x="11558016" y="3136392"/>
            <a:ext cx="545911" cy="580029"/>
          </a:xfrm>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2751119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D2E47-4DC7-46C4-9407-FA4CF7E0AAE3}"/>
              </a:ext>
            </a:extLst>
          </p:cNvPr>
          <p:cNvSpPr>
            <a:spLocks noGrp="1"/>
          </p:cNvSpPr>
          <p:nvPr>
            <p:ph type="title"/>
          </p:nvPr>
        </p:nvSpPr>
        <p:spPr>
          <a:xfrm>
            <a:off x="1052513" y="1709738"/>
            <a:ext cx="9087774" cy="3438524"/>
          </a:xfrm>
        </p:spPr>
        <p:txBody>
          <a:bodyPr anchor="b">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BF7B502-122E-4177-A408-FC436A254215}"/>
              </a:ext>
            </a:extLst>
          </p:cNvPr>
          <p:cNvSpPr>
            <a:spLocks noGrp="1"/>
          </p:cNvSpPr>
          <p:nvPr>
            <p:ph type="body" idx="1"/>
          </p:nvPr>
        </p:nvSpPr>
        <p:spPr>
          <a:xfrm>
            <a:off x="1052513" y="5148262"/>
            <a:ext cx="8844522" cy="1138238"/>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229696-2AEF-4765-B33E-7DA328E464FF}"/>
              </a:ext>
            </a:extLst>
          </p:cNvPr>
          <p:cNvSpPr>
            <a:spLocks noGrp="1"/>
          </p:cNvSpPr>
          <p:nvPr>
            <p:ph type="dt" sz="half" idx="10"/>
          </p:nvPr>
        </p:nvSpPr>
        <p:spPr/>
        <p:txBody>
          <a:bodyPr/>
          <a:lstStyle/>
          <a:p>
            <a:fld id="{477962CB-39AD-45A9-800F-54DAB53D6021}" type="datetime4">
              <a:rPr lang="en-US" smtClean="0"/>
              <a:t>August 29, 2021</a:t>
            </a:fld>
            <a:endParaRPr lang="en-US"/>
          </a:p>
        </p:txBody>
      </p:sp>
      <p:sp>
        <p:nvSpPr>
          <p:cNvPr id="5" name="Footer Placeholder 4">
            <a:extLst>
              <a:ext uri="{FF2B5EF4-FFF2-40B4-BE49-F238E27FC236}">
                <a16:creationId xmlns:a16="http://schemas.microsoft.com/office/drawing/2014/main" id="{4729B2E4-2F1C-4FEE-AAB2-4FCC3EEFD1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27D4B8-E107-480A-AA17-261CA49BBB5D}"/>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1532511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8BAE8-3305-4F08-BECB-56AD7FD4E4B1}"/>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77021AC-6D8D-4D24-8B01-8AE8F41BE4B8}"/>
              </a:ext>
            </a:extLst>
          </p:cNvPr>
          <p:cNvSpPr>
            <a:spLocks noGrp="1"/>
          </p:cNvSpPr>
          <p:nvPr>
            <p:ph sz="half" idx="1"/>
          </p:nvPr>
        </p:nvSpPr>
        <p:spPr>
          <a:xfrm>
            <a:off x="1050878" y="1825624"/>
            <a:ext cx="4473622" cy="4460875"/>
          </a:xfrm>
        </p:spPr>
        <p:txBody>
          <a:bodyPr/>
          <a:lstStyle>
            <a:lvl2pPr marL="274320" indent="0">
              <a:buFontTx/>
              <a:buNone/>
              <a:defRPr/>
            </a:lvl2pPr>
            <a:lvl3pPr marL="502920">
              <a:defRPr/>
            </a:lvl3pPr>
            <a:lvl4pPr marL="548640" indent="0">
              <a:buFontTx/>
              <a:buNone/>
              <a:defRPr/>
            </a:lvl4pPr>
            <a:lvl5pPr marL="73152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8E7F49C-3DB3-40B7-89B3-E3BC32FC110F}"/>
              </a:ext>
            </a:extLst>
          </p:cNvPr>
          <p:cNvSpPr>
            <a:spLocks noGrp="1"/>
          </p:cNvSpPr>
          <p:nvPr>
            <p:ph sz="half" idx="2"/>
          </p:nvPr>
        </p:nvSpPr>
        <p:spPr>
          <a:xfrm>
            <a:off x="5844540" y="1825624"/>
            <a:ext cx="5016943" cy="4460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1E33D58-BDF5-4F1F-806B-0491CB3624A9}"/>
              </a:ext>
            </a:extLst>
          </p:cNvPr>
          <p:cNvSpPr>
            <a:spLocks noGrp="1"/>
          </p:cNvSpPr>
          <p:nvPr>
            <p:ph type="dt" sz="half" idx="10"/>
          </p:nvPr>
        </p:nvSpPr>
        <p:spPr/>
        <p:txBody>
          <a:bodyPr/>
          <a:lstStyle/>
          <a:p>
            <a:fld id="{2DEDF93D-55AB-4606-B9D7-742F1FC51983}" type="datetime4">
              <a:rPr lang="en-US" smtClean="0"/>
              <a:t>August 29, 2021</a:t>
            </a:fld>
            <a:endParaRPr lang="en-US" dirty="0"/>
          </a:p>
        </p:txBody>
      </p:sp>
      <p:sp>
        <p:nvSpPr>
          <p:cNvPr id="6" name="Footer Placeholder 5">
            <a:extLst>
              <a:ext uri="{FF2B5EF4-FFF2-40B4-BE49-F238E27FC236}">
                <a16:creationId xmlns:a16="http://schemas.microsoft.com/office/drawing/2014/main" id="{848BCBFD-1FE1-441A-B3AF-C3E7E7B8D11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70CE272-E6FB-455B-BACB-2471D66D956F}"/>
              </a:ext>
            </a:extLst>
          </p:cNvPr>
          <p:cNvSpPr>
            <a:spLocks noGrp="1"/>
          </p:cNvSpPr>
          <p:nvPr>
            <p:ph type="sldNum" sz="quarter" idx="12"/>
          </p:nvPr>
        </p:nvSpPr>
        <p:spPr/>
        <p:txBody>
          <a:bodyPr/>
          <a:lstStyle/>
          <a:p>
            <a:fld id="{9D4AEF59-F28E-467C-9EA3-92D1CFAD475A}" type="slidenum">
              <a:rPr lang="en-US" smtClean="0"/>
              <a:t>‹#›</a:t>
            </a:fld>
            <a:endParaRPr lang="en-US" dirty="0"/>
          </a:p>
        </p:txBody>
      </p:sp>
    </p:spTree>
    <p:extLst>
      <p:ext uri="{BB962C8B-B14F-4D97-AF65-F5344CB8AC3E}">
        <p14:creationId xmlns:p14="http://schemas.microsoft.com/office/powerpoint/2010/main" val="3168681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E73A4FB-9EF5-4D6C-A275-2DE1077A29E7}"/>
              </a:ext>
            </a:extLst>
          </p:cNvPr>
          <p:cNvSpPr>
            <a:spLocks noGrp="1"/>
          </p:cNvSpPr>
          <p:nvPr>
            <p:ph type="body" idx="1"/>
          </p:nvPr>
        </p:nvSpPr>
        <p:spPr>
          <a:xfrm>
            <a:off x="1071563" y="1835219"/>
            <a:ext cx="4452938" cy="823912"/>
          </a:xfrm>
        </p:spPr>
        <p:txBody>
          <a:bodyPr anchor="b">
            <a:normAutofit/>
          </a:bodyPr>
          <a:lstStyle>
            <a:lvl1pPr marL="0" indent="0">
              <a:buNone/>
              <a:defRPr sz="2000" b="1" i="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C9972A-4D34-4A9F-84EB-8D64A703B56C}"/>
              </a:ext>
            </a:extLst>
          </p:cNvPr>
          <p:cNvSpPr>
            <a:spLocks noGrp="1"/>
          </p:cNvSpPr>
          <p:nvPr>
            <p:ph sz="half" idx="2"/>
          </p:nvPr>
        </p:nvSpPr>
        <p:spPr>
          <a:xfrm>
            <a:off x="1071562" y="2717801"/>
            <a:ext cx="4452938" cy="3559452"/>
          </a:xfrm>
        </p:spPr>
        <p:txBody>
          <a:bodyPr/>
          <a:lstStyle>
            <a:lvl2pPr marL="274320" indent="0">
              <a:buFontTx/>
              <a:buNone/>
              <a:defRPr/>
            </a:lvl2pPr>
            <a:lvl3pPr marL="548640">
              <a:defRPr/>
            </a:lvl3pPr>
            <a:lvl4pPr marL="594360" indent="0">
              <a:buFontTx/>
              <a:buNone/>
              <a:defRPr/>
            </a:lvl4pPr>
            <a:lvl5pPr marL="82296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DBBDDE3-C8D7-4600-8259-24E1F8118A41}"/>
              </a:ext>
            </a:extLst>
          </p:cNvPr>
          <p:cNvSpPr>
            <a:spLocks noGrp="1"/>
          </p:cNvSpPr>
          <p:nvPr>
            <p:ph type="body" sz="quarter" idx="3"/>
          </p:nvPr>
        </p:nvSpPr>
        <p:spPr>
          <a:xfrm>
            <a:off x="5844540" y="1835219"/>
            <a:ext cx="5016943" cy="823912"/>
          </a:xfrm>
        </p:spPr>
        <p:txBody>
          <a:bodyPr anchor="b">
            <a:normAutofit/>
          </a:bodyPr>
          <a:lstStyle>
            <a:lvl1pPr marL="0" indent="0">
              <a:buNone/>
              <a:defRPr sz="2000" b="1" i="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4649FFF-44C7-4256-AFE1-C5457C7AB501}"/>
              </a:ext>
            </a:extLst>
          </p:cNvPr>
          <p:cNvSpPr>
            <a:spLocks noGrp="1"/>
          </p:cNvSpPr>
          <p:nvPr>
            <p:ph sz="quarter" idx="4"/>
          </p:nvPr>
        </p:nvSpPr>
        <p:spPr>
          <a:xfrm>
            <a:off x="5844540" y="2717800"/>
            <a:ext cx="5016943" cy="3559453"/>
          </a:xfrm>
        </p:spPr>
        <p:txBody>
          <a:bodyPr/>
          <a:lstStyle>
            <a:lvl2pPr marL="457200" indent="0">
              <a:buNone/>
              <a:defRPr/>
            </a:lvl2pPr>
            <a:lvl3pPr marL="548640">
              <a:defRPr/>
            </a:lvl3pPr>
            <a:lvl4pPr marL="594360" indent="0">
              <a:buFontTx/>
              <a:buNone/>
              <a:defRPr/>
            </a:lvl4pPr>
            <a:lvl5pPr marL="82296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1BEC6ACF-080E-4B7C-B0C0-77E90C16E9F6}"/>
              </a:ext>
            </a:extLst>
          </p:cNvPr>
          <p:cNvSpPr>
            <a:spLocks noGrp="1"/>
          </p:cNvSpPr>
          <p:nvPr>
            <p:ph type="dt" sz="half" idx="10"/>
          </p:nvPr>
        </p:nvSpPr>
        <p:spPr/>
        <p:txBody>
          <a:bodyPr/>
          <a:lstStyle/>
          <a:p>
            <a:fld id="{DDF2841D-FB5C-47AB-B2FF-32E855C1EA71}" type="datetime4">
              <a:rPr lang="en-US" smtClean="0"/>
              <a:t>August 29, 2021</a:t>
            </a:fld>
            <a:endParaRPr lang="en-US"/>
          </a:p>
        </p:txBody>
      </p:sp>
      <p:sp>
        <p:nvSpPr>
          <p:cNvPr id="8" name="Footer Placeholder 7">
            <a:extLst>
              <a:ext uri="{FF2B5EF4-FFF2-40B4-BE49-F238E27FC236}">
                <a16:creationId xmlns:a16="http://schemas.microsoft.com/office/drawing/2014/main" id="{39A68C0B-BC90-4ADA-B6E6-2B30BFF9E71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BCE559-C82B-4E27-965B-4AC3C66FC8F8}"/>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12" name="Title 11">
            <a:extLst>
              <a:ext uri="{FF2B5EF4-FFF2-40B4-BE49-F238E27FC236}">
                <a16:creationId xmlns:a16="http://schemas.microsoft.com/office/drawing/2014/main" id="{3752B99E-38EC-4745-889B-124D34759641}"/>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95517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3DE7304-D393-47F0-ACCC-1F72EFCCE7CA}"/>
              </a:ext>
            </a:extLst>
          </p:cNvPr>
          <p:cNvSpPr>
            <a:spLocks noGrp="1"/>
          </p:cNvSpPr>
          <p:nvPr>
            <p:ph type="dt" sz="half" idx="10"/>
          </p:nvPr>
        </p:nvSpPr>
        <p:spPr/>
        <p:txBody>
          <a:bodyPr/>
          <a:lstStyle/>
          <a:p>
            <a:fld id="{118537E9-D174-424D-BEE8-AFC4CA5F9F97}" type="datetime4">
              <a:rPr lang="en-US" smtClean="0"/>
              <a:t>August 29, 2021</a:t>
            </a:fld>
            <a:endParaRPr lang="en-US"/>
          </a:p>
        </p:txBody>
      </p:sp>
      <p:sp>
        <p:nvSpPr>
          <p:cNvPr id="4" name="Footer Placeholder 3">
            <a:extLst>
              <a:ext uri="{FF2B5EF4-FFF2-40B4-BE49-F238E27FC236}">
                <a16:creationId xmlns:a16="http://schemas.microsoft.com/office/drawing/2014/main" id="{B68451FF-032D-4787-BA4B-5EB415494A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B7511D-7256-4A08-BF62-3B3F821A6F02}"/>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6" name="Title 5">
            <a:extLst>
              <a:ext uri="{FF2B5EF4-FFF2-40B4-BE49-F238E27FC236}">
                <a16:creationId xmlns:a16="http://schemas.microsoft.com/office/drawing/2014/main" id="{03FCDA27-1C47-4EA1-A160-EC91FD88BC3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116125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DE8ADA-7BF8-433A-8770-61C690F37DCB}"/>
              </a:ext>
            </a:extLst>
          </p:cNvPr>
          <p:cNvSpPr>
            <a:spLocks noGrp="1"/>
          </p:cNvSpPr>
          <p:nvPr>
            <p:ph type="dt" sz="half" idx="10"/>
          </p:nvPr>
        </p:nvSpPr>
        <p:spPr/>
        <p:txBody>
          <a:bodyPr/>
          <a:lstStyle/>
          <a:p>
            <a:fld id="{1C7A44C0-F7AC-49C2-8289-1E7A86D9FB50}" type="datetime4">
              <a:rPr lang="en-US" smtClean="0"/>
              <a:t>August 29, 2021</a:t>
            </a:fld>
            <a:endParaRPr lang="en-US"/>
          </a:p>
        </p:txBody>
      </p:sp>
      <p:sp>
        <p:nvSpPr>
          <p:cNvPr id="3" name="Footer Placeholder 2">
            <a:extLst>
              <a:ext uri="{FF2B5EF4-FFF2-40B4-BE49-F238E27FC236}">
                <a16:creationId xmlns:a16="http://schemas.microsoft.com/office/drawing/2014/main" id="{16357B86-EC22-49C6-BBC6-639D57D1AFB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D63764B-CF91-4C81-B4C3-5B5E5A973610}"/>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2059406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E4801-B0C7-4458-B413-24D6E68FAA57}"/>
              </a:ext>
            </a:extLst>
          </p:cNvPr>
          <p:cNvSpPr>
            <a:spLocks noGrp="1"/>
          </p:cNvSpPr>
          <p:nvPr>
            <p:ph type="title"/>
          </p:nvPr>
        </p:nvSpPr>
        <p:spPr>
          <a:xfrm>
            <a:off x="1063633" y="457200"/>
            <a:ext cx="4170355" cy="1917509"/>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2FA0C76-733A-488A-89FB-7D04FD64BD68}"/>
              </a:ext>
            </a:extLst>
          </p:cNvPr>
          <p:cNvSpPr>
            <a:spLocks noGrp="1"/>
          </p:cNvSpPr>
          <p:nvPr>
            <p:ph idx="1"/>
          </p:nvPr>
        </p:nvSpPr>
        <p:spPr>
          <a:xfrm>
            <a:off x="5481637" y="457200"/>
            <a:ext cx="5562601" cy="59436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CD45B9DE-016A-4B31-BB52-99C76E28B4B9}"/>
              </a:ext>
            </a:extLst>
          </p:cNvPr>
          <p:cNvSpPr>
            <a:spLocks noGrp="1"/>
          </p:cNvSpPr>
          <p:nvPr>
            <p:ph type="body" sz="half" idx="2"/>
          </p:nvPr>
        </p:nvSpPr>
        <p:spPr>
          <a:xfrm>
            <a:off x="1063633" y="2374708"/>
            <a:ext cx="4170355" cy="40260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ED6CC3-66DD-4D9A-A9C7-F588BA88C992}"/>
              </a:ext>
            </a:extLst>
          </p:cNvPr>
          <p:cNvSpPr>
            <a:spLocks noGrp="1"/>
          </p:cNvSpPr>
          <p:nvPr>
            <p:ph type="dt" sz="half" idx="10"/>
          </p:nvPr>
        </p:nvSpPr>
        <p:spPr/>
        <p:txBody>
          <a:bodyPr/>
          <a:lstStyle/>
          <a:p>
            <a:fld id="{73BB84BC-6E78-40D1-8831-40AB1F596614}" type="datetime4">
              <a:rPr lang="en-US" smtClean="0"/>
              <a:t>August 29, 2021</a:t>
            </a:fld>
            <a:endParaRPr lang="en-US"/>
          </a:p>
        </p:txBody>
      </p:sp>
      <p:sp>
        <p:nvSpPr>
          <p:cNvPr id="6" name="Footer Placeholder 5">
            <a:extLst>
              <a:ext uri="{FF2B5EF4-FFF2-40B4-BE49-F238E27FC236}">
                <a16:creationId xmlns:a16="http://schemas.microsoft.com/office/drawing/2014/main" id="{31359FC8-04EF-4F7D-8E43-4EE0E95DA9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71C964-4227-4DEE-87A1-026162DDF664}"/>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644513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0EB4E-D4BB-4C86-A820-63474E5A4086}"/>
              </a:ext>
            </a:extLst>
          </p:cNvPr>
          <p:cNvSpPr>
            <a:spLocks noGrp="1"/>
          </p:cNvSpPr>
          <p:nvPr>
            <p:ph type="title"/>
          </p:nvPr>
        </p:nvSpPr>
        <p:spPr>
          <a:xfrm>
            <a:off x="1062038" y="457199"/>
            <a:ext cx="3913241" cy="192881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54FA99A1-8FAF-415D-A399-1B2C2A0F2300}"/>
              </a:ext>
            </a:extLst>
          </p:cNvPr>
          <p:cNvSpPr>
            <a:spLocks noGrp="1"/>
          </p:cNvSpPr>
          <p:nvPr>
            <p:ph type="pic" idx="1"/>
          </p:nvPr>
        </p:nvSpPr>
        <p:spPr>
          <a:xfrm>
            <a:off x="5257752" y="457200"/>
            <a:ext cx="6110288"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4A15BEE-9915-4637-85A2-2AF2872C72BC}"/>
              </a:ext>
            </a:extLst>
          </p:cNvPr>
          <p:cNvSpPr>
            <a:spLocks noGrp="1"/>
          </p:cNvSpPr>
          <p:nvPr>
            <p:ph type="body" sz="half" idx="2"/>
          </p:nvPr>
        </p:nvSpPr>
        <p:spPr>
          <a:xfrm>
            <a:off x="1062038" y="2386013"/>
            <a:ext cx="3913241" cy="40147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73427C-3B67-4ED4-925D-04B9C09AA54B}"/>
              </a:ext>
            </a:extLst>
          </p:cNvPr>
          <p:cNvSpPr>
            <a:spLocks noGrp="1"/>
          </p:cNvSpPr>
          <p:nvPr>
            <p:ph type="dt" sz="half" idx="10"/>
          </p:nvPr>
        </p:nvSpPr>
        <p:spPr/>
        <p:txBody>
          <a:bodyPr/>
          <a:lstStyle/>
          <a:p>
            <a:fld id="{ADFA080F-3961-4D42-BEDE-84A1FED032F1}" type="datetime4">
              <a:rPr lang="en-US" smtClean="0"/>
              <a:t>August 29, 2021</a:t>
            </a:fld>
            <a:endParaRPr lang="en-US"/>
          </a:p>
        </p:txBody>
      </p:sp>
      <p:sp>
        <p:nvSpPr>
          <p:cNvPr id="6" name="Footer Placeholder 5">
            <a:extLst>
              <a:ext uri="{FF2B5EF4-FFF2-40B4-BE49-F238E27FC236}">
                <a16:creationId xmlns:a16="http://schemas.microsoft.com/office/drawing/2014/main" id="{EEB5DAFD-22DE-4E9E-9C72-B16C1F273D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E8EE99-49CC-4A30-8ADA-39EFD8DAAD22}"/>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1189522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theme/media/image10.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customXml" Target="../ink/ink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descr="A person in a dark room&#10;&#10;Description automatically generated">
            <a:extLst>
              <a:ext uri="{FF2B5EF4-FFF2-40B4-BE49-F238E27FC236}">
                <a16:creationId xmlns:a16="http://schemas.microsoft.com/office/drawing/2014/main" id="{DEB2E8C4-C3E7-4048-A43D-9859510CFA98}"/>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905744" y="0"/>
            <a:ext cx="1286256" cy="6858000"/>
          </a:xfrm>
          <a:prstGeom prst="rect">
            <a:avLst/>
          </a:prstGeom>
        </p:spPr>
      </p:pic>
      <p:sp>
        <p:nvSpPr>
          <p:cNvPr id="2" name="Title Placeholder 1">
            <a:extLst>
              <a:ext uri="{FF2B5EF4-FFF2-40B4-BE49-F238E27FC236}">
                <a16:creationId xmlns:a16="http://schemas.microsoft.com/office/drawing/2014/main" id="{9AFBD2E1-C16B-4996-869C-DD03823A80A4}"/>
              </a:ext>
            </a:extLst>
          </p:cNvPr>
          <p:cNvSpPr>
            <a:spLocks noGrp="1"/>
          </p:cNvSpPr>
          <p:nvPr>
            <p:ph type="title"/>
          </p:nvPr>
        </p:nvSpPr>
        <p:spPr>
          <a:xfrm>
            <a:off x="1050879" y="609601"/>
            <a:ext cx="9810604" cy="121602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844DB6A-ED8E-4755-BC7A-B7AA65244231}"/>
              </a:ext>
            </a:extLst>
          </p:cNvPr>
          <p:cNvSpPr>
            <a:spLocks noGrp="1"/>
          </p:cNvSpPr>
          <p:nvPr>
            <p:ph type="body" idx="1"/>
          </p:nvPr>
        </p:nvSpPr>
        <p:spPr>
          <a:xfrm>
            <a:off x="1050879" y="1825624"/>
            <a:ext cx="9810604" cy="442875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FF5CE27-B558-4B88-ACE3-B70423127730}"/>
              </a:ext>
            </a:extLst>
          </p:cNvPr>
          <p:cNvSpPr>
            <a:spLocks noGrp="1"/>
          </p:cNvSpPr>
          <p:nvPr>
            <p:ph type="dt" sz="half" idx="2"/>
          </p:nvPr>
        </p:nvSpPr>
        <p:spPr>
          <a:xfrm rot="5400000">
            <a:off x="10509243" y="5071825"/>
            <a:ext cx="2647667" cy="365125"/>
          </a:xfrm>
          <a:prstGeom prst="rect">
            <a:avLst/>
          </a:prstGeom>
        </p:spPr>
        <p:txBody>
          <a:bodyPr vert="horz" lIns="91440" tIns="45720" rIns="91440" bIns="45720" rtlCol="0" anchor="ctr"/>
          <a:lstStyle>
            <a:lvl1pPr algn="l">
              <a:defRPr sz="900" cap="all" spc="300" baseline="0">
                <a:solidFill>
                  <a:schemeClr val="tx1">
                    <a:lumMod val="85000"/>
                    <a:lumOff val="15000"/>
                  </a:schemeClr>
                </a:solidFill>
                <a:latin typeface="+mn-lt"/>
              </a:defRPr>
            </a:lvl1pPr>
          </a:lstStyle>
          <a:p>
            <a:fld id="{A33960BD-7AC1-4217-9611-AAA56D3EE38F}" type="datetime4">
              <a:rPr lang="en-US" smtClean="0"/>
              <a:pPr/>
              <a:t>August 29, 2021</a:t>
            </a:fld>
            <a:endParaRPr lang="en-US" dirty="0">
              <a:latin typeface="+mn-lt"/>
            </a:endParaRPr>
          </a:p>
        </p:txBody>
      </p:sp>
      <p:sp>
        <p:nvSpPr>
          <p:cNvPr id="5" name="Footer Placeholder 4">
            <a:extLst>
              <a:ext uri="{FF2B5EF4-FFF2-40B4-BE49-F238E27FC236}">
                <a16:creationId xmlns:a16="http://schemas.microsoft.com/office/drawing/2014/main" id="{4ACE5D61-F203-4F00-9CF1-AB0AE4937006}"/>
              </a:ext>
            </a:extLst>
          </p:cNvPr>
          <p:cNvSpPr>
            <a:spLocks noGrp="1"/>
          </p:cNvSpPr>
          <p:nvPr>
            <p:ph type="ftr" sz="quarter" idx="3"/>
          </p:nvPr>
        </p:nvSpPr>
        <p:spPr>
          <a:xfrm rot="5400000">
            <a:off x="10447827" y="1407402"/>
            <a:ext cx="2770499" cy="365125"/>
          </a:xfrm>
          <a:prstGeom prst="rect">
            <a:avLst/>
          </a:prstGeom>
        </p:spPr>
        <p:txBody>
          <a:bodyPr vert="horz" lIns="91440" tIns="45720" rIns="91440" bIns="45720" rtlCol="0" anchor="ctr"/>
          <a:lstStyle>
            <a:lvl1pPr algn="r">
              <a:defRPr sz="900" cap="all" spc="300" baseline="0">
                <a:solidFill>
                  <a:schemeClr val="tx1">
                    <a:lumMod val="85000"/>
                    <a:lumOff val="15000"/>
                  </a:schemeClr>
                </a:solidFill>
                <a:latin typeface="+mn-lt"/>
              </a:defRPr>
            </a:lvl1pPr>
          </a:lstStyle>
          <a:p>
            <a:endParaRPr lang="en-US" dirty="0">
              <a:latin typeface="+mn-lt"/>
            </a:endParaRPr>
          </a:p>
        </p:txBody>
      </p:sp>
      <p:sp>
        <p:nvSpPr>
          <p:cNvPr id="6" name="Slide Number Placeholder 5">
            <a:extLst>
              <a:ext uri="{FF2B5EF4-FFF2-40B4-BE49-F238E27FC236}">
                <a16:creationId xmlns:a16="http://schemas.microsoft.com/office/drawing/2014/main" id="{39FF38BD-5F38-4F6E-B5DD-EB1AF06002E2}"/>
              </a:ext>
            </a:extLst>
          </p:cNvPr>
          <p:cNvSpPr>
            <a:spLocks noGrp="1"/>
          </p:cNvSpPr>
          <p:nvPr>
            <p:ph type="sldNum" sz="quarter" idx="4"/>
          </p:nvPr>
        </p:nvSpPr>
        <p:spPr>
          <a:xfrm>
            <a:off x="11560121" y="3138985"/>
            <a:ext cx="545911" cy="580029"/>
          </a:xfrm>
          <a:prstGeom prst="rect">
            <a:avLst/>
          </a:prstGeom>
        </p:spPr>
        <p:txBody>
          <a:bodyPr vert="horz" lIns="91440" tIns="45720" rIns="91440" bIns="45720" rtlCol="0" anchor="ctr"/>
          <a:lstStyle>
            <a:lvl1pPr algn="ctr">
              <a:defRPr sz="1600">
                <a:solidFill>
                  <a:schemeClr val="tx1">
                    <a:lumMod val="85000"/>
                    <a:lumOff val="15000"/>
                  </a:schemeClr>
                </a:solidFill>
                <a:latin typeface="+mn-lt"/>
              </a:defRPr>
            </a:lvl1pPr>
          </a:lstStyle>
          <a:p>
            <a:fld id="{9D4AEF59-F28E-467C-9EA3-92D1CFAD475A}" type="slidenum">
              <a:rPr lang="en-US" smtClean="0"/>
              <a:pPr/>
              <a:t>‹#›</a:t>
            </a:fld>
            <a:endParaRPr lang="en-US">
              <a:latin typeface="+mn-lt"/>
            </a:endParaRPr>
          </a:p>
        </p:txBody>
      </p:sp>
      <mc:AlternateContent xmlns:mc="http://schemas.openxmlformats.org/markup-compatibility/2006" xmlns:p14="http://schemas.microsoft.com/office/powerpoint/2010/main">
        <mc:Choice Requires="p14">
          <p:contentPart p14:bwMode="auto" r:id="rId14">
            <p14:nvContentPartPr>
              <p14:cNvPr id="18" name="Ink 17">
                <a:extLst>
                  <a:ext uri="{FF2B5EF4-FFF2-40B4-BE49-F238E27FC236}">
                    <a16:creationId xmlns:a16="http://schemas.microsoft.com/office/drawing/2014/main" id="{24D29CCB-7956-4E3E-8880-304085F04BF4}"/>
                  </a:ext>
                </a:extLst>
              </p14:cNvPr>
              <p14:cNvContentPartPr/>
              <p14:nvPr/>
            </p14:nvContentPartPr>
            <p14:xfrm>
              <a:off x="12490710" y="6342652"/>
              <a:ext cx="360" cy="360"/>
            </p14:xfrm>
          </p:contentPart>
        </mc:Choice>
        <mc:Fallback xmlns="">
          <p:pic>
            <p:nvPicPr>
              <p:cNvPr id="18" name="Ink 17">
                <a:extLst>
                  <a:ext uri="{FF2B5EF4-FFF2-40B4-BE49-F238E27FC236}">
                    <a16:creationId xmlns:a16="http://schemas.microsoft.com/office/drawing/2014/main" id="{24D29CCB-7956-4E3E-8880-304085F04BF4}"/>
                  </a:ext>
                </a:extLst>
              </p:cNvPr>
              <p:cNvPicPr/>
              <p:nvPr/>
            </p:nvPicPr>
            <p:blipFill>
              <a:blip r:embed="rId15"/>
              <a:stretch>
                <a:fillRect/>
              </a:stretch>
            </p:blipFill>
            <p:spPr>
              <a:xfrm>
                <a:off x="12482070" y="6333652"/>
                <a:ext cx="18000" cy="18000"/>
              </a:xfrm>
              <a:prstGeom prst="rect">
                <a:avLst/>
              </a:prstGeom>
            </p:spPr>
          </p:pic>
        </mc:Fallback>
      </mc:AlternateContent>
    </p:spTree>
    <p:extLst>
      <p:ext uri="{BB962C8B-B14F-4D97-AF65-F5344CB8AC3E}">
        <p14:creationId xmlns:p14="http://schemas.microsoft.com/office/powerpoint/2010/main" val="41966357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110000"/>
        </a:lnSpc>
        <a:spcBef>
          <a:spcPct val="0"/>
        </a:spcBef>
        <a:buNone/>
        <a:defRPr sz="2800" kern="1200" cap="all" spc="600" baseline="0">
          <a:solidFill>
            <a:schemeClr val="tx1">
              <a:lumMod val="85000"/>
              <a:lumOff val="15000"/>
            </a:schemeClr>
          </a:solidFill>
          <a:latin typeface="+mj-lt"/>
          <a:ea typeface="Batang" panose="02030600000101010101" pitchFamily="18" charset="-127"/>
          <a:cs typeface="+mj-cs"/>
        </a:defRPr>
      </a:lvl1pPr>
    </p:titleStyle>
    <p:bodyStyle>
      <a:lvl1pPr marL="228600" indent="-228600" algn="l" defTabSz="914400" rtl="0" eaLnBrk="1" latinLnBrk="0" hangingPunct="1">
        <a:lnSpc>
          <a:spcPct val="100000"/>
        </a:lnSpc>
        <a:spcBef>
          <a:spcPts val="1000"/>
        </a:spcBef>
        <a:buSzPct val="80000"/>
        <a:buFont typeface="Arial" panose="020B0604020202020204" pitchFamily="34" charset="0"/>
        <a:buChar char="•"/>
        <a:defRPr sz="2000" kern="1200" spc="50" baseline="0">
          <a:solidFill>
            <a:schemeClr val="tx1">
              <a:lumMod val="85000"/>
              <a:lumOff val="15000"/>
            </a:schemeClr>
          </a:solidFill>
          <a:latin typeface="+mn-lt"/>
          <a:ea typeface="Batang" panose="02030600000101010101" pitchFamily="18" charset="-127"/>
          <a:cs typeface="+mn-cs"/>
        </a:defRPr>
      </a:lvl1pPr>
      <a:lvl2pPr marL="274320" indent="0" algn="l" defTabSz="914400" rtl="0" eaLnBrk="1" latinLnBrk="0" hangingPunct="1">
        <a:lnSpc>
          <a:spcPct val="100000"/>
        </a:lnSpc>
        <a:spcBef>
          <a:spcPts val="500"/>
        </a:spcBef>
        <a:buFontTx/>
        <a:buNone/>
        <a:defRPr sz="1800" kern="1200" spc="50" baseline="0">
          <a:solidFill>
            <a:schemeClr val="tx1">
              <a:lumMod val="85000"/>
              <a:lumOff val="15000"/>
            </a:schemeClr>
          </a:solidFill>
          <a:latin typeface="+mn-lt"/>
          <a:ea typeface="Batang" panose="02030600000101010101" pitchFamily="18" charset="-127"/>
          <a:cs typeface="+mn-cs"/>
        </a:defRPr>
      </a:lvl2pPr>
      <a:lvl3pPr marL="605790" indent="-285750" algn="l" defTabSz="914400" rtl="0" eaLnBrk="1" latinLnBrk="0" hangingPunct="1">
        <a:lnSpc>
          <a:spcPct val="100000"/>
        </a:lnSpc>
        <a:spcBef>
          <a:spcPts val="500"/>
        </a:spcBef>
        <a:buSzPct val="80000"/>
        <a:buFont typeface="Arial" panose="020B0604020202020204" pitchFamily="34" charset="0"/>
        <a:buChar char="•"/>
        <a:defRPr sz="1600" kern="1200" spc="50" baseline="0">
          <a:solidFill>
            <a:schemeClr val="tx1">
              <a:lumMod val="85000"/>
              <a:lumOff val="15000"/>
            </a:schemeClr>
          </a:solidFill>
          <a:latin typeface="+mn-lt"/>
          <a:ea typeface="Batang" panose="02030600000101010101" pitchFamily="18" charset="-127"/>
          <a:cs typeface="+mn-cs"/>
        </a:defRPr>
      </a:lvl3pPr>
      <a:lvl4pPr marL="630936" indent="0" algn="l" defTabSz="914400" rtl="0" eaLnBrk="1" latinLnBrk="0" hangingPunct="1">
        <a:lnSpc>
          <a:spcPct val="100000"/>
        </a:lnSpc>
        <a:spcBef>
          <a:spcPts val="500"/>
        </a:spcBef>
        <a:buFontTx/>
        <a:buNone/>
        <a:defRPr sz="1400" kern="1200" spc="50" baseline="0">
          <a:solidFill>
            <a:schemeClr val="tx1">
              <a:lumMod val="85000"/>
              <a:lumOff val="15000"/>
            </a:schemeClr>
          </a:solidFill>
          <a:latin typeface="+mn-lt"/>
          <a:ea typeface="Batang" panose="02030600000101010101" pitchFamily="18" charset="-127"/>
          <a:cs typeface="+mn-cs"/>
        </a:defRPr>
      </a:lvl4pPr>
      <a:lvl5pPr marL="822960" indent="-228600" algn="l" defTabSz="914400" rtl="0" eaLnBrk="1" latinLnBrk="0" hangingPunct="1">
        <a:lnSpc>
          <a:spcPct val="100000"/>
        </a:lnSpc>
        <a:spcBef>
          <a:spcPts val="500"/>
        </a:spcBef>
        <a:buSzPct val="80000"/>
        <a:buFont typeface="Arial" panose="020B0604020202020204" pitchFamily="34" charset="0"/>
        <a:buChar char="•"/>
        <a:defRPr sz="1400" kern="1200" spc="50" baseline="0">
          <a:solidFill>
            <a:schemeClr val="tx1">
              <a:lumMod val="85000"/>
              <a:lumOff val="15000"/>
            </a:schemeClr>
          </a:solidFill>
          <a:latin typeface="+mn-lt"/>
          <a:ea typeface="Batang" panose="02030600000101010101" pitchFamily="18" charset="-12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4032">
          <p15:clr>
            <a:srgbClr val="F26B43"/>
          </p15:clr>
        </p15:guide>
        <p15:guide id="4" orient="horz" pos="288">
          <p15:clr>
            <a:srgbClr val="F26B43"/>
          </p15:clr>
        </p15:guide>
        <p15:guide id="5" pos="456">
          <p15:clr>
            <a:srgbClr val="F26B43"/>
          </p15:clr>
        </p15:guide>
        <p15:guide id="6" pos="7224">
          <p15:clr>
            <a:srgbClr val="F26B43"/>
          </p15:clr>
        </p15:guide>
        <p15:guide id="7" orient="horz" pos="3960">
          <p15:clr>
            <a:srgbClr val="F26B43"/>
          </p15:clr>
        </p15:guide>
        <p15:guide id="8" orient="horz" pos="696">
          <p15:clr>
            <a:srgbClr val="F26B43"/>
          </p15:clr>
        </p15:guide>
        <p15:guide id="9" orient="horz" pos="864">
          <p15:clr>
            <a:srgbClr val="F26B43"/>
          </p15:clr>
        </p15:guide>
        <p15:guide id="10" orient="horz" pos="38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package" Target="../embeddings/Microsoft_Visio_Drawing.vsdx"/><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44F93-452D-4938-B4AB-E4D1A672DC13}"/>
              </a:ext>
            </a:extLst>
          </p:cNvPr>
          <p:cNvSpPr>
            <a:spLocks noGrp="1"/>
          </p:cNvSpPr>
          <p:nvPr>
            <p:ph type="ctrTitle"/>
          </p:nvPr>
        </p:nvSpPr>
        <p:spPr/>
        <p:txBody>
          <a:bodyPr>
            <a:normAutofit/>
          </a:bodyPr>
          <a:lstStyle/>
          <a:p>
            <a:r>
              <a:rPr lang="en-US" sz="3200" b="1" dirty="0"/>
              <a:t>CEIS 191</a:t>
            </a:r>
            <a:br>
              <a:rPr lang="en-US" sz="3200" b="1" dirty="0"/>
            </a:br>
            <a:r>
              <a:rPr lang="en-US" sz="3200" b="1" dirty="0"/>
              <a:t>FINAL COURSE PROJECT</a:t>
            </a:r>
            <a:br>
              <a:rPr lang="en-US" sz="3200" b="1" dirty="0"/>
            </a:br>
            <a:r>
              <a:rPr lang="en-US" sz="3200" b="1" dirty="0"/>
              <a:t>  fundamentals of information technology and networking</a:t>
            </a:r>
          </a:p>
        </p:txBody>
      </p:sp>
      <p:sp>
        <p:nvSpPr>
          <p:cNvPr id="3" name="Subtitle 2">
            <a:extLst>
              <a:ext uri="{FF2B5EF4-FFF2-40B4-BE49-F238E27FC236}">
                <a16:creationId xmlns:a16="http://schemas.microsoft.com/office/drawing/2014/main" id="{5F07D309-924C-4936-BC50-9CB87379E53B}"/>
              </a:ext>
            </a:extLst>
          </p:cNvPr>
          <p:cNvSpPr>
            <a:spLocks noGrp="1"/>
          </p:cNvSpPr>
          <p:nvPr>
            <p:ph type="subTitle" idx="1"/>
          </p:nvPr>
        </p:nvSpPr>
        <p:spPr/>
        <p:txBody>
          <a:bodyPr>
            <a:normAutofit/>
          </a:bodyPr>
          <a:lstStyle/>
          <a:p>
            <a:r>
              <a:rPr lang="en-US" sz="1800" i="1" dirty="0"/>
              <a:t>PRESENTED BY: MARYAM ZISHAN</a:t>
            </a:r>
          </a:p>
        </p:txBody>
      </p:sp>
    </p:spTree>
    <p:extLst>
      <p:ext uri="{BB962C8B-B14F-4D97-AF65-F5344CB8AC3E}">
        <p14:creationId xmlns:p14="http://schemas.microsoft.com/office/powerpoint/2010/main" val="3906707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2570DED-E942-4274-A5C5-61D0403EDC64}"/>
              </a:ext>
            </a:extLst>
          </p:cNvPr>
          <p:cNvSpPr txBox="1">
            <a:spLocks/>
          </p:cNvSpPr>
          <p:nvPr/>
        </p:nvSpPr>
        <p:spPr>
          <a:xfrm>
            <a:off x="967410" y="586822"/>
            <a:ext cx="4011840" cy="164592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90000"/>
              </a:lnSpc>
              <a:spcAft>
                <a:spcPts val="600"/>
              </a:spcAft>
            </a:pPr>
            <a:r>
              <a:rPr lang="en-US" b="1" dirty="0"/>
              <a:t>Advanced Settings - WAN</a:t>
            </a:r>
          </a:p>
        </p:txBody>
      </p:sp>
      <p:sp>
        <p:nvSpPr>
          <p:cNvPr id="5" name="Text Placeholder 6">
            <a:extLst>
              <a:ext uri="{FF2B5EF4-FFF2-40B4-BE49-F238E27FC236}">
                <a16:creationId xmlns:a16="http://schemas.microsoft.com/office/drawing/2014/main" id="{FADDAB32-E602-42AB-85E5-81A683738955}"/>
              </a:ext>
            </a:extLst>
          </p:cNvPr>
          <p:cNvSpPr txBox="1">
            <a:spLocks/>
          </p:cNvSpPr>
          <p:nvPr/>
        </p:nvSpPr>
        <p:spPr>
          <a:xfrm>
            <a:off x="5537374" y="586822"/>
            <a:ext cx="4501977" cy="1645920"/>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228600">
              <a:lnSpc>
                <a:spcPct val="90000"/>
              </a:lnSpc>
            </a:pPr>
            <a:r>
              <a:rPr lang="en-US" sz="2400" dirty="0"/>
              <a:t>This screenshot should show the WAN IP Address and Default Gateway on the Advanced Settings page.</a:t>
            </a:r>
          </a:p>
        </p:txBody>
      </p:sp>
      <p:pic>
        <p:nvPicPr>
          <p:cNvPr id="4" name="Content Placeholder 3" descr="Graphical user interface, website&#10;&#10;Description automatically generated">
            <a:extLst>
              <a:ext uri="{FF2B5EF4-FFF2-40B4-BE49-F238E27FC236}">
                <a16:creationId xmlns:a16="http://schemas.microsoft.com/office/drawing/2014/main" id="{4B6F75B9-2F7E-4499-84B9-82AC97F6AD5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28478" y="2734056"/>
            <a:ext cx="5401339" cy="3483864"/>
          </a:xfrm>
          <a:prstGeom prst="rect">
            <a:avLst/>
          </a:prstGeom>
        </p:spPr>
      </p:pic>
    </p:spTree>
    <p:extLst>
      <p:ext uri="{BB962C8B-B14F-4D97-AF65-F5344CB8AC3E}">
        <p14:creationId xmlns:p14="http://schemas.microsoft.com/office/powerpoint/2010/main" val="3368285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6">
            <a:extLst>
              <a:ext uri="{FF2B5EF4-FFF2-40B4-BE49-F238E27FC236}">
                <a16:creationId xmlns:a16="http://schemas.microsoft.com/office/drawing/2014/main" id="{FADDAB32-E602-42AB-85E5-81A683738955}"/>
              </a:ext>
            </a:extLst>
          </p:cNvPr>
          <p:cNvSpPr txBox="1">
            <a:spLocks/>
          </p:cNvSpPr>
          <p:nvPr/>
        </p:nvSpPr>
        <p:spPr>
          <a:xfrm>
            <a:off x="5499480" y="641851"/>
            <a:ext cx="4539870" cy="153586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228600">
              <a:lnSpc>
                <a:spcPct val="90000"/>
              </a:lnSpc>
            </a:pPr>
            <a:r>
              <a:rPr lang="en-US" sz="1600" dirty="0"/>
              <a:t>This screenshot should show the speedtest.net test that determines your connection’s capabilities.</a:t>
            </a:r>
            <a:endParaRPr lang="en-US" sz="1600"/>
          </a:p>
        </p:txBody>
      </p:sp>
      <p:pic>
        <p:nvPicPr>
          <p:cNvPr id="4" name="Content Placeholder 3" descr="A screenshot of a computer&#10;&#10;Description automatically generated">
            <a:extLst>
              <a:ext uri="{FF2B5EF4-FFF2-40B4-BE49-F238E27FC236}">
                <a16:creationId xmlns:a16="http://schemas.microsoft.com/office/drawing/2014/main" id="{689D39BD-AAC0-4D68-8EF1-C89ECB4406D3}"/>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20015" b="18795"/>
          <a:stretch/>
        </p:blipFill>
        <p:spPr>
          <a:xfrm>
            <a:off x="1939813" y="2731168"/>
            <a:ext cx="8375585" cy="3484983"/>
          </a:xfrm>
          <a:prstGeom prst="rect">
            <a:avLst/>
          </a:prstGeom>
        </p:spPr>
      </p:pic>
      <p:sp>
        <p:nvSpPr>
          <p:cNvPr id="7" name="Title 1">
            <a:extLst>
              <a:ext uri="{FF2B5EF4-FFF2-40B4-BE49-F238E27FC236}">
                <a16:creationId xmlns:a16="http://schemas.microsoft.com/office/drawing/2014/main" id="{12570DED-E942-4274-A5C5-61D0403EDC64}"/>
              </a:ext>
            </a:extLst>
          </p:cNvPr>
          <p:cNvSpPr txBox="1">
            <a:spLocks/>
          </p:cNvSpPr>
          <p:nvPr/>
        </p:nvSpPr>
        <p:spPr>
          <a:xfrm>
            <a:off x="2133600" y="685800"/>
            <a:ext cx="2133600" cy="990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600"/>
              </a:spcAft>
            </a:pPr>
            <a:r>
              <a:rPr lang="en-US" b="1" dirty="0"/>
              <a:t>Speed Test</a:t>
            </a:r>
          </a:p>
        </p:txBody>
      </p:sp>
    </p:spTree>
    <p:extLst>
      <p:ext uri="{BB962C8B-B14F-4D97-AF65-F5344CB8AC3E}">
        <p14:creationId xmlns:p14="http://schemas.microsoft.com/office/powerpoint/2010/main" val="1414323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2" y="1999615"/>
            <a:ext cx="6858000" cy="2764028"/>
          </a:xfrm>
        </p:spPr>
        <p:txBody>
          <a:bodyPr anchor="ctr">
            <a:normAutofit/>
          </a:bodyPr>
          <a:lstStyle/>
          <a:p>
            <a:pPr>
              <a:lnSpc>
                <a:spcPct val="90000"/>
              </a:lnSpc>
            </a:pPr>
            <a:r>
              <a:rPr lang="en-US" sz="4400" b="1" dirty="0"/>
              <a:t>Module 4</a:t>
            </a:r>
            <a:br>
              <a:rPr lang="en-US" sz="4400" b="1" dirty="0"/>
            </a:br>
            <a:r>
              <a:rPr lang="en-US" sz="4400" b="1" dirty="0"/>
              <a:t> </a:t>
            </a:r>
            <a:br>
              <a:rPr lang="en-US" sz="4400" b="1" dirty="0"/>
            </a:br>
            <a:r>
              <a:rPr lang="en-US" sz="4400" b="1" dirty="0"/>
              <a:t>Design a LAN Using IPv4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2570DED-E942-4274-A5C5-61D0403EDC64}"/>
              </a:ext>
            </a:extLst>
          </p:cNvPr>
          <p:cNvSpPr txBox="1">
            <a:spLocks/>
          </p:cNvSpPr>
          <p:nvPr/>
        </p:nvSpPr>
        <p:spPr>
          <a:xfrm>
            <a:off x="1523999" y="0"/>
            <a:ext cx="9144000" cy="1447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a:t>Three subnets for the 192.168.100.0/24 network</a:t>
            </a:r>
          </a:p>
        </p:txBody>
      </p:sp>
      <p:graphicFrame>
        <p:nvGraphicFramePr>
          <p:cNvPr id="28" name="Table 27">
            <a:extLst>
              <a:ext uri="{FF2B5EF4-FFF2-40B4-BE49-F238E27FC236}">
                <a16:creationId xmlns:a16="http://schemas.microsoft.com/office/drawing/2014/main" id="{D9F0D164-2B50-4E04-A2C8-81888BA1D021}"/>
              </a:ext>
            </a:extLst>
          </p:cNvPr>
          <p:cNvGraphicFramePr>
            <a:graphicFrameLocks noGrp="1"/>
          </p:cNvGraphicFramePr>
          <p:nvPr/>
        </p:nvGraphicFramePr>
        <p:xfrm>
          <a:off x="2057400" y="1554480"/>
          <a:ext cx="8153400" cy="4541520"/>
        </p:xfrm>
        <a:graphic>
          <a:graphicData uri="http://schemas.openxmlformats.org/drawingml/2006/table">
            <a:tbl>
              <a:tblPr firstRow="1" firstCol="1" bandRow="1">
                <a:tableStyleId>{5C22544A-7EE6-4342-B048-85BDC9FD1C3A}</a:tableStyleId>
              </a:tblPr>
              <a:tblGrid>
                <a:gridCol w="998176">
                  <a:extLst>
                    <a:ext uri="{9D8B030D-6E8A-4147-A177-3AD203B41FA5}">
                      <a16:colId xmlns:a16="http://schemas.microsoft.com/office/drawing/2014/main" val="2041674447"/>
                    </a:ext>
                  </a:extLst>
                </a:gridCol>
                <a:gridCol w="1402665">
                  <a:extLst>
                    <a:ext uri="{9D8B030D-6E8A-4147-A177-3AD203B41FA5}">
                      <a16:colId xmlns:a16="http://schemas.microsoft.com/office/drawing/2014/main" val="458209156"/>
                    </a:ext>
                  </a:extLst>
                </a:gridCol>
                <a:gridCol w="1723973">
                  <a:extLst>
                    <a:ext uri="{9D8B030D-6E8A-4147-A177-3AD203B41FA5}">
                      <a16:colId xmlns:a16="http://schemas.microsoft.com/office/drawing/2014/main" val="1981025846"/>
                    </a:ext>
                  </a:extLst>
                </a:gridCol>
                <a:gridCol w="1386356">
                  <a:extLst>
                    <a:ext uri="{9D8B030D-6E8A-4147-A177-3AD203B41FA5}">
                      <a16:colId xmlns:a16="http://schemas.microsoft.com/office/drawing/2014/main" val="3522482276"/>
                    </a:ext>
                  </a:extLst>
                </a:gridCol>
                <a:gridCol w="2642230">
                  <a:extLst>
                    <a:ext uri="{9D8B030D-6E8A-4147-A177-3AD203B41FA5}">
                      <a16:colId xmlns:a16="http://schemas.microsoft.com/office/drawing/2014/main" val="3351745556"/>
                    </a:ext>
                  </a:extLst>
                </a:gridCol>
              </a:tblGrid>
              <a:tr h="1044127">
                <a:tc>
                  <a:txBody>
                    <a:bodyPr/>
                    <a:lstStyle/>
                    <a:p>
                      <a:pPr marL="0" marR="0" algn="ctr">
                        <a:lnSpc>
                          <a:spcPct val="107000"/>
                        </a:lnSpc>
                        <a:spcBef>
                          <a:spcPts val="0"/>
                        </a:spcBef>
                        <a:spcAft>
                          <a:spcPts val="0"/>
                        </a:spcAft>
                      </a:pPr>
                      <a:r>
                        <a:rPr lang="en-US" sz="1800" dirty="0">
                          <a:effectLst/>
                          <a:latin typeface="+mn-lt"/>
                        </a:rPr>
                        <a:t>Network</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gn="ctr">
                        <a:lnSpc>
                          <a:spcPct val="107000"/>
                        </a:lnSpc>
                        <a:spcBef>
                          <a:spcPts val="0"/>
                        </a:spcBef>
                        <a:spcAft>
                          <a:spcPts val="0"/>
                        </a:spcAft>
                      </a:pPr>
                      <a:r>
                        <a:rPr lang="en-US" sz="1800" dirty="0">
                          <a:effectLst/>
                          <a:latin typeface="+mn-lt"/>
                        </a:rPr>
                        <a:t>Number of Devices</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gn="ctr">
                        <a:lnSpc>
                          <a:spcPct val="107000"/>
                        </a:lnSpc>
                        <a:spcBef>
                          <a:spcPts val="0"/>
                        </a:spcBef>
                        <a:spcAft>
                          <a:spcPts val="0"/>
                        </a:spcAft>
                      </a:pPr>
                      <a:r>
                        <a:rPr lang="en-US" sz="1800" dirty="0">
                          <a:effectLst/>
                          <a:latin typeface="+mn-lt"/>
                        </a:rPr>
                        <a:t>Network Address/CIDR</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gn="ctr">
                        <a:lnSpc>
                          <a:spcPct val="107000"/>
                        </a:lnSpc>
                        <a:spcBef>
                          <a:spcPts val="0"/>
                        </a:spcBef>
                        <a:spcAft>
                          <a:spcPts val="0"/>
                        </a:spcAft>
                      </a:pPr>
                      <a:r>
                        <a:rPr lang="en-US" sz="1800" dirty="0">
                          <a:effectLst/>
                          <a:latin typeface="+mn-lt"/>
                        </a:rPr>
                        <a:t>Broadcast Address</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gn="ctr">
                        <a:lnSpc>
                          <a:spcPct val="107000"/>
                        </a:lnSpc>
                        <a:spcBef>
                          <a:spcPts val="0"/>
                        </a:spcBef>
                        <a:spcAft>
                          <a:spcPts val="0"/>
                        </a:spcAft>
                      </a:pPr>
                      <a:r>
                        <a:rPr lang="en-US" sz="1800" dirty="0">
                          <a:effectLst/>
                          <a:latin typeface="+mn-lt"/>
                        </a:rPr>
                        <a:t>Maximum Number of Available Hosts</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extLst>
                  <a:ext uri="{0D108BD9-81ED-4DB2-BD59-A6C34878D82A}">
                    <a16:rowId xmlns:a16="http://schemas.microsoft.com/office/drawing/2014/main" val="2733005882"/>
                  </a:ext>
                </a:extLst>
              </a:tr>
              <a:tr h="1226633">
                <a:tc>
                  <a:txBody>
                    <a:bodyPr/>
                    <a:lstStyle/>
                    <a:p>
                      <a:pPr marL="0" marR="0" algn="ctr">
                        <a:lnSpc>
                          <a:spcPct val="107000"/>
                        </a:lnSpc>
                        <a:spcBef>
                          <a:spcPts val="0"/>
                        </a:spcBef>
                        <a:spcAft>
                          <a:spcPts val="0"/>
                        </a:spcAft>
                      </a:pPr>
                      <a:r>
                        <a:rPr lang="en-US" sz="1800" dirty="0">
                          <a:effectLst/>
                          <a:latin typeface="+mn-lt"/>
                        </a:rPr>
                        <a:t>Public wireless</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nSpc>
                          <a:spcPct val="107000"/>
                        </a:lnSpc>
                        <a:spcBef>
                          <a:spcPts val="0"/>
                        </a:spcBef>
                        <a:spcAft>
                          <a:spcPts val="0"/>
                        </a:spcAft>
                      </a:pPr>
                      <a:r>
                        <a:rPr lang="en-US" sz="1800" dirty="0">
                          <a:effectLst/>
                          <a:latin typeface="+mn-lt"/>
                        </a:rPr>
                        <a:t>Average 70 per day</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a:lnSpc>
                          <a:spcPct val="107000"/>
                        </a:lnSpc>
                      </a:pPr>
                      <a:endParaRPr lang="en-US" sz="1800" dirty="0">
                        <a:effectLst/>
                        <a:latin typeface="+mn-lt"/>
                        <a:cs typeface="Times New Roman" panose="02020603050405020304" pitchFamily="18" charset="0"/>
                      </a:endParaRPr>
                    </a:p>
                  </a:txBody>
                  <a:tcPr marL="47625" marR="47625" marT="19050" marB="19050" anchor="ctr"/>
                </a:tc>
                <a:tc>
                  <a:txBody>
                    <a:bodyPr/>
                    <a:lstStyle/>
                    <a:p>
                      <a:pPr>
                        <a:lnSpc>
                          <a:spcPct val="107000"/>
                        </a:lnSpc>
                      </a:pPr>
                      <a:endParaRPr lang="en-US" sz="1800" dirty="0">
                        <a:effectLst/>
                        <a:latin typeface="+mn-lt"/>
                        <a:cs typeface="Times New Roman" panose="02020603050405020304" pitchFamily="18" charset="0"/>
                      </a:endParaRPr>
                    </a:p>
                  </a:txBody>
                  <a:tcPr marL="47625" marR="47625" marT="19050" marB="19050" anchor="ctr"/>
                </a:tc>
                <a:tc>
                  <a:txBody>
                    <a:bodyPr/>
                    <a:lstStyle/>
                    <a:p>
                      <a:pPr>
                        <a:lnSpc>
                          <a:spcPct val="107000"/>
                        </a:lnSpc>
                      </a:pPr>
                      <a:endParaRPr lang="en-US" sz="1800" dirty="0">
                        <a:effectLst/>
                        <a:latin typeface="+mn-lt"/>
                        <a:cs typeface="Times New Roman" panose="02020603050405020304" pitchFamily="18" charset="0"/>
                      </a:endParaRPr>
                    </a:p>
                  </a:txBody>
                  <a:tcPr marL="47625" marR="47625" marT="19050" marB="19050" anchor="ctr"/>
                </a:tc>
                <a:extLst>
                  <a:ext uri="{0D108BD9-81ED-4DB2-BD59-A6C34878D82A}">
                    <a16:rowId xmlns:a16="http://schemas.microsoft.com/office/drawing/2014/main" val="3891555915"/>
                  </a:ext>
                </a:extLst>
              </a:tr>
              <a:tr h="1226633">
                <a:tc>
                  <a:txBody>
                    <a:bodyPr/>
                    <a:lstStyle/>
                    <a:p>
                      <a:pPr marL="0" marR="0" algn="ctr">
                        <a:lnSpc>
                          <a:spcPct val="107000"/>
                        </a:lnSpc>
                        <a:spcBef>
                          <a:spcPts val="0"/>
                        </a:spcBef>
                        <a:spcAft>
                          <a:spcPts val="0"/>
                        </a:spcAft>
                      </a:pPr>
                      <a:r>
                        <a:rPr lang="en-US" sz="1800" dirty="0">
                          <a:effectLst/>
                          <a:latin typeface="+mn-lt"/>
                        </a:rPr>
                        <a:t>Patron</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nSpc>
                          <a:spcPct val="107000"/>
                        </a:lnSpc>
                        <a:spcBef>
                          <a:spcPts val="0"/>
                        </a:spcBef>
                        <a:spcAft>
                          <a:spcPts val="0"/>
                        </a:spcAft>
                      </a:pPr>
                      <a:r>
                        <a:rPr lang="en-US" sz="1800" dirty="0">
                          <a:effectLst/>
                          <a:latin typeface="+mn-lt"/>
                        </a:rPr>
                        <a:t>30</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a:lnSpc>
                          <a:spcPct val="107000"/>
                        </a:lnSpc>
                      </a:pPr>
                      <a:endParaRPr lang="en-US" sz="1800">
                        <a:effectLst/>
                        <a:latin typeface="+mn-lt"/>
                        <a:cs typeface="Times New Roman" panose="02020603050405020304" pitchFamily="18" charset="0"/>
                      </a:endParaRPr>
                    </a:p>
                  </a:txBody>
                  <a:tcPr marL="47625" marR="47625" marT="19050" marB="19050" anchor="ctr"/>
                </a:tc>
                <a:tc>
                  <a:txBody>
                    <a:bodyPr/>
                    <a:lstStyle/>
                    <a:p>
                      <a:pPr marL="0" marR="0">
                        <a:lnSpc>
                          <a:spcPct val="107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a:lnSpc>
                          <a:spcPct val="107000"/>
                        </a:lnSpc>
                      </a:pPr>
                      <a:endParaRPr lang="en-US" sz="1800">
                        <a:effectLst/>
                        <a:latin typeface="+mn-lt"/>
                        <a:cs typeface="Times New Roman" panose="02020603050405020304" pitchFamily="18" charset="0"/>
                      </a:endParaRPr>
                    </a:p>
                  </a:txBody>
                  <a:tcPr marL="47625" marR="47625" marT="19050" marB="19050" anchor="ctr"/>
                </a:tc>
                <a:extLst>
                  <a:ext uri="{0D108BD9-81ED-4DB2-BD59-A6C34878D82A}">
                    <a16:rowId xmlns:a16="http://schemas.microsoft.com/office/drawing/2014/main" val="3831858089"/>
                  </a:ext>
                </a:extLst>
              </a:tr>
              <a:tr h="1044127">
                <a:tc>
                  <a:txBody>
                    <a:bodyPr/>
                    <a:lstStyle/>
                    <a:p>
                      <a:pPr marL="0" marR="0" algn="ctr">
                        <a:lnSpc>
                          <a:spcPct val="107000"/>
                        </a:lnSpc>
                        <a:spcBef>
                          <a:spcPts val="0"/>
                        </a:spcBef>
                        <a:spcAft>
                          <a:spcPts val="0"/>
                        </a:spcAft>
                      </a:pPr>
                      <a:r>
                        <a:rPr lang="en-US" sz="1800" dirty="0">
                          <a:effectLst/>
                          <a:latin typeface="+mn-lt"/>
                        </a:rPr>
                        <a:t>Staff</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nSpc>
                          <a:spcPct val="107000"/>
                        </a:lnSpc>
                        <a:spcBef>
                          <a:spcPts val="0"/>
                        </a:spcBef>
                        <a:spcAft>
                          <a:spcPts val="0"/>
                        </a:spcAft>
                      </a:pPr>
                      <a:r>
                        <a:rPr lang="en-US" sz="1800" dirty="0">
                          <a:effectLst/>
                          <a:latin typeface="+mn-lt"/>
                        </a:rPr>
                        <a:t>25</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nSpc>
                          <a:spcPct val="107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nSpc>
                          <a:spcPct val="107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nSpc>
                          <a:spcPct val="107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extLst>
                  <a:ext uri="{0D108BD9-81ED-4DB2-BD59-A6C34878D82A}">
                    <a16:rowId xmlns:a16="http://schemas.microsoft.com/office/drawing/2014/main" val="3161453506"/>
                  </a:ext>
                </a:extLst>
              </a:tr>
            </a:tbl>
          </a:graphicData>
        </a:graphic>
      </p:graphicFrame>
      <p:graphicFrame>
        <p:nvGraphicFramePr>
          <p:cNvPr id="4" name="Table 3">
            <a:extLst>
              <a:ext uri="{FF2B5EF4-FFF2-40B4-BE49-F238E27FC236}">
                <a16:creationId xmlns:a16="http://schemas.microsoft.com/office/drawing/2014/main" id="{9E53BDD3-2775-43C9-AC19-D38D2F49828F}"/>
              </a:ext>
            </a:extLst>
          </p:cNvPr>
          <p:cNvGraphicFramePr>
            <a:graphicFrameLocks noGrp="1"/>
          </p:cNvGraphicFramePr>
          <p:nvPr/>
        </p:nvGraphicFramePr>
        <p:xfrm>
          <a:off x="1524000" y="1447801"/>
          <a:ext cx="9144000" cy="5410201"/>
        </p:xfrm>
        <a:graphic>
          <a:graphicData uri="http://schemas.openxmlformats.org/drawingml/2006/table">
            <a:tbl>
              <a:tblPr firstRow="1" firstCol="1" bandRow="1">
                <a:tableStyleId>{5C22544A-7EE6-4342-B048-85BDC9FD1C3A}</a:tableStyleId>
              </a:tblPr>
              <a:tblGrid>
                <a:gridCol w="2000759">
                  <a:extLst>
                    <a:ext uri="{9D8B030D-6E8A-4147-A177-3AD203B41FA5}">
                      <a16:colId xmlns:a16="http://schemas.microsoft.com/office/drawing/2014/main" val="2041674447"/>
                    </a:ext>
                  </a:extLst>
                </a:gridCol>
                <a:gridCol w="1414452">
                  <a:extLst>
                    <a:ext uri="{9D8B030D-6E8A-4147-A177-3AD203B41FA5}">
                      <a16:colId xmlns:a16="http://schemas.microsoft.com/office/drawing/2014/main" val="458209156"/>
                    </a:ext>
                  </a:extLst>
                </a:gridCol>
                <a:gridCol w="2074144">
                  <a:extLst>
                    <a:ext uri="{9D8B030D-6E8A-4147-A177-3AD203B41FA5}">
                      <a16:colId xmlns:a16="http://schemas.microsoft.com/office/drawing/2014/main" val="1981025846"/>
                    </a:ext>
                  </a:extLst>
                </a:gridCol>
                <a:gridCol w="1964158">
                  <a:extLst>
                    <a:ext uri="{9D8B030D-6E8A-4147-A177-3AD203B41FA5}">
                      <a16:colId xmlns:a16="http://schemas.microsoft.com/office/drawing/2014/main" val="3522482276"/>
                    </a:ext>
                  </a:extLst>
                </a:gridCol>
                <a:gridCol w="1690487">
                  <a:extLst>
                    <a:ext uri="{9D8B030D-6E8A-4147-A177-3AD203B41FA5}">
                      <a16:colId xmlns:a16="http://schemas.microsoft.com/office/drawing/2014/main" val="3351745556"/>
                    </a:ext>
                  </a:extLst>
                </a:gridCol>
              </a:tblGrid>
              <a:tr h="1195694">
                <a:tc>
                  <a:txBody>
                    <a:bodyPr/>
                    <a:lstStyle/>
                    <a:p>
                      <a:pPr marL="0" marR="0" algn="ctr">
                        <a:lnSpc>
                          <a:spcPct val="107000"/>
                        </a:lnSpc>
                        <a:spcBef>
                          <a:spcPts val="0"/>
                        </a:spcBef>
                        <a:spcAft>
                          <a:spcPts val="0"/>
                        </a:spcAft>
                      </a:pPr>
                      <a:r>
                        <a:rPr lang="en-US" sz="1800" dirty="0">
                          <a:effectLst/>
                          <a:latin typeface="+mn-lt"/>
                        </a:rPr>
                        <a:t>Network</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gn="ctr">
                        <a:lnSpc>
                          <a:spcPct val="107000"/>
                        </a:lnSpc>
                        <a:spcBef>
                          <a:spcPts val="0"/>
                        </a:spcBef>
                        <a:spcAft>
                          <a:spcPts val="0"/>
                        </a:spcAft>
                      </a:pPr>
                      <a:r>
                        <a:rPr lang="en-US" sz="1800" dirty="0">
                          <a:effectLst/>
                          <a:latin typeface="+mn-lt"/>
                        </a:rPr>
                        <a:t>Number of Devices</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gn="ctr">
                        <a:lnSpc>
                          <a:spcPct val="107000"/>
                        </a:lnSpc>
                        <a:spcBef>
                          <a:spcPts val="0"/>
                        </a:spcBef>
                        <a:spcAft>
                          <a:spcPts val="0"/>
                        </a:spcAft>
                      </a:pPr>
                      <a:r>
                        <a:rPr lang="en-US" sz="1800" dirty="0">
                          <a:effectLst/>
                          <a:latin typeface="+mn-lt"/>
                        </a:rPr>
                        <a:t>Network Address/CIDR</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gn="ctr">
                        <a:lnSpc>
                          <a:spcPct val="107000"/>
                        </a:lnSpc>
                        <a:spcBef>
                          <a:spcPts val="0"/>
                        </a:spcBef>
                        <a:spcAft>
                          <a:spcPts val="0"/>
                        </a:spcAft>
                      </a:pPr>
                      <a:r>
                        <a:rPr lang="en-US" sz="1800" dirty="0">
                          <a:effectLst/>
                          <a:latin typeface="+mn-lt"/>
                        </a:rPr>
                        <a:t>Broadcast Address</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gn="ctr">
                        <a:lnSpc>
                          <a:spcPct val="107000"/>
                        </a:lnSpc>
                        <a:spcBef>
                          <a:spcPts val="0"/>
                        </a:spcBef>
                        <a:spcAft>
                          <a:spcPts val="0"/>
                        </a:spcAft>
                      </a:pPr>
                      <a:r>
                        <a:rPr lang="en-US" sz="1800" dirty="0">
                          <a:effectLst/>
                          <a:latin typeface="+mn-lt"/>
                        </a:rPr>
                        <a:t>Maximum Number of Available Hosts</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extLst>
                  <a:ext uri="{0D108BD9-81ED-4DB2-BD59-A6C34878D82A}">
                    <a16:rowId xmlns:a16="http://schemas.microsoft.com/office/drawing/2014/main" val="2733005882"/>
                  </a:ext>
                </a:extLst>
              </a:tr>
              <a:tr h="1404693">
                <a:tc>
                  <a:txBody>
                    <a:bodyPr/>
                    <a:lstStyle/>
                    <a:p>
                      <a:pPr marL="0" marR="0" algn="ctr">
                        <a:lnSpc>
                          <a:spcPct val="107000"/>
                        </a:lnSpc>
                        <a:spcBef>
                          <a:spcPts val="0"/>
                        </a:spcBef>
                        <a:spcAft>
                          <a:spcPts val="0"/>
                        </a:spcAft>
                      </a:pPr>
                      <a:r>
                        <a:rPr lang="en-US" sz="1800" dirty="0">
                          <a:effectLst/>
                          <a:latin typeface="+mn-lt"/>
                        </a:rPr>
                        <a:t>Public wireless</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nSpc>
                          <a:spcPct val="107000"/>
                        </a:lnSpc>
                        <a:spcBef>
                          <a:spcPts val="0"/>
                        </a:spcBef>
                        <a:spcAft>
                          <a:spcPts val="0"/>
                        </a:spcAft>
                      </a:pPr>
                      <a:r>
                        <a:rPr lang="en-US" sz="1800" dirty="0">
                          <a:effectLst/>
                          <a:latin typeface="+mn-lt"/>
                        </a:rPr>
                        <a:t>Average 70 per day</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800" dirty="0"/>
                        <a:t>192.168.100.0/25</a:t>
                      </a:r>
                    </a:p>
                    <a:p>
                      <a:pPr>
                        <a:lnSpc>
                          <a:spcPct val="107000"/>
                        </a:lnSpc>
                      </a:pPr>
                      <a:endParaRPr lang="en-US" sz="1800" dirty="0">
                        <a:effectLst/>
                        <a:latin typeface="+mn-lt"/>
                        <a:cs typeface="Times New Roman" panose="02020603050405020304" pitchFamily="18" charset="0"/>
                      </a:endParaRPr>
                    </a:p>
                  </a:txBody>
                  <a:tcPr marL="47625" marR="47625" marT="19050" marB="1905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800" dirty="0">
                          <a:effectLst/>
                          <a:latin typeface="+mn-lt"/>
                          <a:cs typeface="Times New Roman" panose="02020603050405020304" pitchFamily="18" charset="0"/>
                        </a:rPr>
                        <a:t>192.168.100.127</a:t>
                      </a:r>
                    </a:p>
                    <a:p>
                      <a:pPr>
                        <a:lnSpc>
                          <a:spcPct val="107000"/>
                        </a:lnSpc>
                      </a:pPr>
                      <a:endParaRPr lang="en-US" sz="1800" dirty="0">
                        <a:effectLst/>
                        <a:latin typeface="+mn-lt"/>
                        <a:cs typeface="Times New Roman" panose="02020603050405020304" pitchFamily="18" charset="0"/>
                      </a:endParaRPr>
                    </a:p>
                  </a:txBody>
                  <a:tcPr marL="47625" marR="47625" marT="19050" marB="19050" anchor="ctr"/>
                </a:tc>
                <a:tc>
                  <a:txBody>
                    <a:bodyPr/>
                    <a:lstStyle/>
                    <a:p>
                      <a:pPr>
                        <a:lnSpc>
                          <a:spcPct val="107000"/>
                        </a:lnSpc>
                      </a:pPr>
                      <a:r>
                        <a:rPr lang="en-US" sz="1800" dirty="0">
                          <a:effectLst/>
                          <a:latin typeface="+mn-lt"/>
                          <a:cs typeface="Times New Roman" panose="02020603050405020304" pitchFamily="18" charset="0"/>
                        </a:rPr>
                        <a:t>126</a:t>
                      </a:r>
                    </a:p>
                  </a:txBody>
                  <a:tcPr marL="47625" marR="47625" marT="19050" marB="19050" anchor="ctr"/>
                </a:tc>
                <a:extLst>
                  <a:ext uri="{0D108BD9-81ED-4DB2-BD59-A6C34878D82A}">
                    <a16:rowId xmlns:a16="http://schemas.microsoft.com/office/drawing/2014/main" val="3891555915"/>
                  </a:ext>
                </a:extLst>
              </a:tr>
              <a:tr h="1404693">
                <a:tc>
                  <a:txBody>
                    <a:bodyPr/>
                    <a:lstStyle/>
                    <a:p>
                      <a:pPr marL="0" marR="0" algn="ctr">
                        <a:lnSpc>
                          <a:spcPct val="107000"/>
                        </a:lnSpc>
                        <a:spcBef>
                          <a:spcPts val="0"/>
                        </a:spcBef>
                        <a:spcAft>
                          <a:spcPts val="0"/>
                        </a:spcAft>
                      </a:pPr>
                      <a:r>
                        <a:rPr lang="en-US" sz="1800" dirty="0">
                          <a:effectLst/>
                          <a:latin typeface="+mn-lt"/>
                        </a:rPr>
                        <a:t>Patron</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nSpc>
                          <a:spcPct val="107000"/>
                        </a:lnSpc>
                        <a:spcBef>
                          <a:spcPts val="0"/>
                        </a:spcBef>
                        <a:spcAft>
                          <a:spcPts val="0"/>
                        </a:spcAft>
                      </a:pPr>
                      <a:r>
                        <a:rPr lang="en-US" sz="1800" dirty="0">
                          <a:effectLst/>
                          <a:latin typeface="+mn-lt"/>
                        </a:rPr>
                        <a:t>30</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800" dirty="0"/>
                        <a:t>192.168.100.128/26</a:t>
                      </a:r>
                      <a:endParaRPr lang="en-US" sz="1800" dirty="0">
                        <a:effectLst/>
                        <a:latin typeface="+mn-lt"/>
                        <a:cs typeface="Times New Roman" panose="02020603050405020304" pitchFamily="18" charset="0"/>
                      </a:endParaRPr>
                    </a:p>
                  </a:txBody>
                  <a:tcPr marL="47625" marR="47625" marT="19050" marB="19050"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800" dirty="0">
                          <a:effectLst/>
                          <a:latin typeface="+mn-lt"/>
                        </a:rPr>
                        <a:t> </a:t>
                      </a:r>
                    </a:p>
                    <a:p>
                      <a:pPr marL="0" marR="0" lvl="0" indent="0" algn="l" defTabSz="914400" rtl="0" eaLnBrk="1" fontAlgn="auto" latinLnBrk="0" hangingPunct="1">
                        <a:lnSpc>
                          <a:spcPct val="107000"/>
                        </a:lnSpc>
                        <a:spcBef>
                          <a:spcPts val="0"/>
                        </a:spcBef>
                        <a:spcAft>
                          <a:spcPts val="0"/>
                        </a:spcAft>
                        <a:buClrTx/>
                        <a:buSzTx/>
                        <a:buFontTx/>
                        <a:buNone/>
                        <a:tabLst/>
                        <a:defRPr/>
                      </a:pPr>
                      <a:r>
                        <a:rPr lang="en-US" sz="1800" dirty="0">
                          <a:effectLst/>
                          <a:latin typeface="+mn-lt"/>
                          <a:cs typeface="Times New Roman" panose="02020603050405020304" pitchFamily="18" charset="0"/>
                        </a:rPr>
                        <a:t>192.168.100.191</a:t>
                      </a:r>
                    </a:p>
                    <a:p>
                      <a:pPr marL="0" marR="0">
                        <a:lnSpc>
                          <a:spcPct val="107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a:lnSpc>
                          <a:spcPct val="107000"/>
                        </a:lnSpc>
                      </a:pPr>
                      <a:r>
                        <a:rPr lang="en-US" sz="1800" dirty="0">
                          <a:effectLst/>
                          <a:latin typeface="+mn-lt"/>
                          <a:cs typeface="Times New Roman" panose="02020603050405020304" pitchFamily="18" charset="0"/>
                        </a:rPr>
                        <a:t>62</a:t>
                      </a:r>
                    </a:p>
                  </a:txBody>
                  <a:tcPr marL="47625" marR="47625" marT="19050" marB="19050" anchor="ctr"/>
                </a:tc>
                <a:extLst>
                  <a:ext uri="{0D108BD9-81ED-4DB2-BD59-A6C34878D82A}">
                    <a16:rowId xmlns:a16="http://schemas.microsoft.com/office/drawing/2014/main" val="3831858089"/>
                  </a:ext>
                </a:extLst>
              </a:tr>
              <a:tr h="1405121">
                <a:tc>
                  <a:txBody>
                    <a:bodyPr/>
                    <a:lstStyle/>
                    <a:p>
                      <a:pPr marL="0" marR="0" algn="ctr">
                        <a:lnSpc>
                          <a:spcPct val="107000"/>
                        </a:lnSpc>
                        <a:spcBef>
                          <a:spcPts val="0"/>
                        </a:spcBef>
                        <a:spcAft>
                          <a:spcPts val="0"/>
                        </a:spcAft>
                      </a:pPr>
                      <a:r>
                        <a:rPr lang="en-US" sz="1800" dirty="0">
                          <a:effectLst/>
                          <a:latin typeface="+mn-lt"/>
                        </a:rPr>
                        <a:t>Staff</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nSpc>
                          <a:spcPct val="107000"/>
                        </a:lnSpc>
                        <a:spcBef>
                          <a:spcPts val="0"/>
                        </a:spcBef>
                        <a:spcAft>
                          <a:spcPts val="0"/>
                        </a:spcAft>
                      </a:pPr>
                      <a:r>
                        <a:rPr lang="en-US" sz="1800" dirty="0">
                          <a:effectLst/>
                          <a:latin typeface="+mn-lt"/>
                        </a:rPr>
                        <a:t>25</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nSpc>
                          <a:spcPct val="107000"/>
                        </a:lnSpc>
                        <a:spcBef>
                          <a:spcPts val="0"/>
                        </a:spcBef>
                        <a:spcAft>
                          <a:spcPts val="0"/>
                        </a:spcAft>
                      </a:pPr>
                      <a:r>
                        <a:rPr lang="en-US" sz="1800" dirty="0">
                          <a:effectLst/>
                          <a:latin typeface="+mn-lt"/>
                        </a:rPr>
                        <a:t> 192.168.100.192/27</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nSpc>
                          <a:spcPct val="107000"/>
                        </a:lnSpc>
                        <a:spcBef>
                          <a:spcPts val="0"/>
                        </a:spcBef>
                        <a:spcAft>
                          <a:spcPts val="0"/>
                        </a:spcAft>
                      </a:pPr>
                      <a:r>
                        <a:rPr lang="en-US" sz="1800" dirty="0">
                          <a:effectLst/>
                          <a:latin typeface="+mn-lt"/>
                        </a:rPr>
                        <a:t> 192.168.100.223</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tc>
                  <a:txBody>
                    <a:bodyPr/>
                    <a:lstStyle/>
                    <a:p>
                      <a:pPr marL="0" marR="0">
                        <a:lnSpc>
                          <a:spcPct val="107000"/>
                        </a:lnSpc>
                        <a:spcBef>
                          <a:spcPts val="0"/>
                        </a:spcBef>
                        <a:spcAft>
                          <a:spcPts val="0"/>
                        </a:spcAft>
                      </a:pPr>
                      <a:r>
                        <a:rPr lang="en-US" sz="1800" dirty="0">
                          <a:effectLst/>
                          <a:latin typeface="+mn-lt"/>
                        </a:rPr>
                        <a:t> 30</a:t>
                      </a:r>
                      <a:endParaRPr lang="en-US" sz="1800" dirty="0">
                        <a:effectLst/>
                        <a:latin typeface="+mn-lt"/>
                        <a:ea typeface="Calibri" panose="020F0502020204030204" pitchFamily="34" charset="0"/>
                        <a:cs typeface="Times New Roman" panose="02020603050405020304" pitchFamily="18" charset="0"/>
                      </a:endParaRPr>
                    </a:p>
                  </a:txBody>
                  <a:tcPr marL="47625" marR="47625" marT="19050" marB="19050" anchor="ctr"/>
                </a:tc>
                <a:extLst>
                  <a:ext uri="{0D108BD9-81ED-4DB2-BD59-A6C34878D82A}">
                    <a16:rowId xmlns:a16="http://schemas.microsoft.com/office/drawing/2014/main" val="3161453506"/>
                  </a:ext>
                </a:extLst>
              </a:tr>
            </a:tbl>
          </a:graphicData>
        </a:graphic>
      </p:graphicFrame>
    </p:spTree>
    <p:extLst>
      <p:ext uri="{BB962C8B-B14F-4D97-AF65-F5344CB8AC3E}">
        <p14:creationId xmlns:p14="http://schemas.microsoft.com/office/powerpoint/2010/main" val="40404158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2570DED-E942-4274-A5C5-61D0403EDC64}"/>
              </a:ext>
            </a:extLst>
          </p:cNvPr>
          <p:cNvSpPr txBox="1">
            <a:spLocks/>
          </p:cNvSpPr>
          <p:nvPr/>
        </p:nvSpPr>
        <p:spPr>
          <a:xfrm>
            <a:off x="1860746" y="866936"/>
            <a:ext cx="8470508" cy="86882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spcAft>
                <a:spcPts val="600"/>
              </a:spcAft>
            </a:pPr>
            <a:r>
              <a:rPr lang="en-US" b="1" dirty="0"/>
              <a:t>IP addresses and subnet masks for the three subnets</a:t>
            </a:r>
          </a:p>
        </p:txBody>
      </p:sp>
      <p:graphicFrame>
        <p:nvGraphicFramePr>
          <p:cNvPr id="2" name="Table 1">
            <a:extLst>
              <a:ext uri="{FF2B5EF4-FFF2-40B4-BE49-F238E27FC236}">
                <a16:creationId xmlns:a16="http://schemas.microsoft.com/office/drawing/2014/main" id="{84B4C851-C3D8-4A4A-8B18-4C10E70F591D}"/>
              </a:ext>
            </a:extLst>
          </p:cNvPr>
          <p:cNvGraphicFramePr>
            <a:graphicFrameLocks noGrp="1"/>
          </p:cNvGraphicFramePr>
          <p:nvPr>
            <p:extLst>
              <p:ext uri="{D42A27DB-BD31-4B8C-83A1-F6EECF244321}">
                <p14:modId xmlns:p14="http://schemas.microsoft.com/office/powerpoint/2010/main" val="728188124"/>
              </p:ext>
            </p:extLst>
          </p:nvPr>
        </p:nvGraphicFramePr>
        <p:xfrm>
          <a:off x="1813179" y="2483924"/>
          <a:ext cx="8565644" cy="3407635"/>
        </p:xfrm>
        <a:graphic>
          <a:graphicData uri="http://schemas.openxmlformats.org/drawingml/2006/table">
            <a:tbl>
              <a:tblPr firstRow="1" firstCol="1" bandRow="1">
                <a:tableStyleId>{5C22544A-7EE6-4342-B048-85BDC9FD1C3A}</a:tableStyleId>
              </a:tblPr>
              <a:tblGrid>
                <a:gridCol w="1247161">
                  <a:extLst>
                    <a:ext uri="{9D8B030D-6E8A-4147-A177-3AD203B41FA5}">
                      <a16:colId xmlns:a16="http://schemas.microsoft.com/office/drawing/2014/main" val="2885016858"/>
                    </a:ext>
                  </a:extLst>
                </a:gridCol>
                <a:gridCol w="2584076">
                  <a:extLst>
                    <a:ext uri="{9D8B030D-6E8A-4147-A177-3AD203B41FA5}">
                      <a16:colId xmlns:a16="http://schemas.microsoft.com/office/drawing/2014/main" val="3810200524"/>
                    </a:ext>
                  </a:extLst>
                </a:gridCol>
                <a:gridCol w="2569055">
                  <a:extLst>
                    <a:ext uri="{9D8B030D-6E8A-4147-A177-3AD203B41FA5}">
                      <a16:colId xmlns:a16="http://schemas.microsoft.com/office/drawing/2014/main" val="2695253074"/>
                    </a:ext>
                  </a:extLst>
                </a:gridCol>
                <a:gridCol w="2165352">
                  <a:extLst>
                    <a:ext uri="{9D8B030D-6E8A-4147-A177-3AD203B41FA5}">
                      <a16:colId xmlns:a16="http://schemas.microsoft.com/office/drawing/2014/main" val="2364951354"/>
                    </a:ext>
                  </a:extLst>
                </a:gridCol>
              </a:tblGrid>
              <a:tr h="417975">
                <a:tc>
                  <a:txBody>
                    <a:bodyPr/>
                    <a:lstStyle/>
                    <a:p>
                      <a:pPr marL="0" marR="0" algn="ctr">
                        <a:lnSpc>
                          <a:spcPct val="107000"/>
                        </a:lnSpc>
                        <a:spcBef>
                          <a:spcPts val="0"/>
                        </a:spcBef>
                        <a:spcAft>
                          <a:spcPts val="0"/>
                        </a:spcAft>
                      </a:pPr>
                      <a:r>
                        <a:rPr lang="en-US" sz="2100">
                          <a:effectLst/>
                        </a:rPr>
                        <a:t>Network</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txBody>
                  <a:tcPr marL="56331" marR="56331" marT="22532" marB="22532" anchor="ctr"/>
                </a:tc>
                <a:tc>
                  <a:txBody>
                    <a:bodyPr/>
                    <a:lstStyle/>
                    <a:p>
                      <a:pPr marL="0" marR="0" algn="ctr">
                        <a:lnSpc>
                          <a:spcPct val="107000"/>
                        </a:lnSpc>
                        <a:spcBef>
                          <a:spcPts val="0"/>
                        </a:spcBef>
                        <a:spcAft>
                          <a:spcPts val="0"/>
                        </a:spcAft>
                      </a:pPr>
                      <a:r>
                        <a:rPr lang="en-US" sz="2100">
                          <a:effectLst/>
                        </a:rPr>
                        <a:t>First Available Host</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txBody>
                  <a:tcPr marL="56331" marR="56331" marT="22532" marB="22532" anchor="ctr"/>
                </a:tc>
                <a:tc>
                  <a:txBody>
                    <a:bodyPr/>
                    <a:lstStyle/>
                    <a:p>
                      <a:pPr marL="0" marR="0" algn="ctr">
                        <a:lnSpc>
                          <a:spcPct val="107000"/>
                        </a:lnSpc>
                        <a:spcBef>
                          <a:spcPts val="0"/>
                        </a:spcBef>
                        <a:spcAft>
                          <a:spcPts val="0"/>
                        </a:spcAft>
                      </a:pPr>
                      <a:r>
                        <a:rPr lang="en-US" sz="2100">
                          <a:effectLst/>
                        </a:rPr>
                        <a:t>Last Available Host</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txBody>
                  <a:tcPr marL="56331" marR="56331" marT="22532" marB="22532" anchor="ctr"/>
                </a:tc>
                <a:tc>
                  <a:txBody>
                    <a:bodyPr/>
                    <a:lstStyle/>
                    <a:p>
                      <a:pPr marL="0" marR="0" algn="ctr">
                        <a:lnSpc>
                          <a:spcPct val="107000"/>
                        </a:lnSpc>
                        <a:spcBef>
                          <a:spcPts val="0"/>
                        </a:spcBef>
                        <a:spcAft>
                          <a:spcPts val="0"/>
                        </a:spcAft>
                      </a:pPr>
                      <a:r>
                        <a:rPr lang="en-US" sz="2100">
                          <a:effectLst/>
                        </a:rPr>
                        <a:t>Subnet Mask</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txBody>
                  <a:tcPr marL="56331" marR="56331" marT="22532" marB="22532" anchor="ctr"/>
                </a:tc>
                <a:extLst>
                  <a:ext uri="{0D108BD9-81ED-4DB2-BD59-A6C34878D82A}">
                    <a16:rowId xmlns:a16="http://schemas.microsoft.com/office/drawing/2014/main" val="2542427093"/>
                  </a:ext>
                </a:extLst>
              </a:tr>
              <a:tr h="765122">
                <a:tc>
                  <a:txBody>
                    <a:bodyPr/>
                    <a:lstStyle/>
                    <a:p>
                      <a:pPr marL="0" marR="0" algn="ctr">
                        <a:lnSpc>
                          <a:spcPct val="107000"/>
                        </a:lnSpc>
                        <a:spcBef>
                          <a:spcPts val="0"/>
                        </a:spcBef>
                        <a:spcAft>
                          <a:spcPts val="0"/>
                        </a:spcAft>
                      </a:pPr>
                      <a:r>
                        <a:rPr lang="en-US" sz="2100">
                          <a:effectLst/>
                        </a:rPr>
                        <a:t>Public wireless</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txBody>
                  <a:tcPr marL="56331" marR="56331" marT="22532" marB="22532" anchor="ctr"/>
                </a:tc>
                <a:tc>
                  <a:txBody>
                    <a:bodyPr/>
                    <a:lstStyle/>
                    <a:p>
                      <a:pPr marL="0" marR="0">
                        <a:lnSpc>
                          <a:spcPct val="107000"/>
                        </a:lnSpc>
                        <a:spcBef>
                          <a:spcPts val="0"/>
                        </a:spcBef>
                        <a:spcAft>
                          <a:spcPts val="0"/>
                        </a:spcAft>
                      </a:pPr>
                      <a:r>
                        <a:rPr lang="en-US" sz="2100" dirty="0">
                          <a:effectLst/>
                        </a:rPr>
                        <a:t> 192.168.100.1</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56331" marR="56331" marT="22532" marB="22532" anchor="ctr"/>
                </a:tc>
                <a:tc>
                  <a:txBody>
                    <a:bodyPr/>
                    <a:lstStyle/>
                    <a:p>
                      <a:pPr marL="0" marR="0">
                        <a:lnSpc>
                          <a:spcPct val="107000"/>
                        </a:lnSpc>
                        <a:spcBef>
                          <a:spcPts val="0"/>
                        </a:spcBef>
                        <a:spcAft>
                          <a:spcPts val="0"/>
                        </a:spcAft>
                      </a:pPr>
                      <a:r>
                        <a:rPr lang="en-US" sz="2100" dirty="0">
                          <a:effectLst/>
                        </a:rPr>
                        <a:t> 192.168.100.62</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56331" marR="56331" marT="22532" marB="22532" anchor="ctr"/>
                </a:tc>
                <a:tc>
                  <a:txBody>
                    <a:bodyPr/>
                    <a:lstStyle/>
                    <a:p>
                      <a:pPr marL="0" marR="0">
                        <a:lnSpc>
                          <a:spcPct val="107000"/>
                        </a:lnSpc>
                        <a:spcBef>
                          <a:spcPts val="0"/>
                        </a:spcBef>
                        <a:spcAft>
                          <a:spcPts val="0"/>
                        </a:spcAft>
                      </a:pPr>
                      <a:r>
                        <a:rPr lang="en-US" sz="2100" dirty="0">
                          <a:effectLst/>
                        </a:rPr>
                        <a:t>255.255.255.192 </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56331" marR="56331" marT="22532" marB="22532" anchor="ctr"/>
                </a:tc>
                <a:extLst>
                  <a:ext uri="{0D108BD9-81ED-4DB2-BD59-A6C34878D82A}">
                    <a16:rowId xmlns:a16="http://schemas.microsoft.com/office/drawing/2014/main" val="300968116"/>
                  </a:ext>
                </a:extLst>
              </a:tr>
              <a:tr h="1112269">
                <a:tc>
                  <a:txBody>
                    <a:bodyPr/>
                    <a:lstStyle/>
                    <a:p>
                      <a:pPr marL="0" marR="0" algn="ctr">
                        <a:lnSpc>
                          <a:spcPct val="107000"/>
                        </a:lnSpc>
                        <a:spcBef>
                          <a:spcPts val="0"/>
                        </a:spcBef>
                        <a:spcAft>
                          <a:spcPts val="0"/>
                        </a:spcAft>
                      </a:pPr>
                      <a:r>
                        <a:rPr lang="en-US" sz="2100" dirty="0">
                          <a:effectLst/>
                        </a:rPr>
                        <a:t>Patron</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56331" marR="56331" marT="22532" marB="22532" anchor="ctr"/>
                </a:tc>
                <a:tc>
                  <a:txBody>
                    <a:bodyPr/>
                    <a:lstStyle/>
                    <a:p>
                      <a:pPr marL="0" marR="0">
                        <a:lnSpc>
                          <a:spcPct val="107000"/>
                        </a:lnSpc>
                        <a:spcBef>
                          <a:spcPts val="0"/>
                        </a:spcBef>
                        <a:spcAft>
                          <a:spcPts val="0"/>
                        </a:spcAft>
                      </a:pPr>
                      <a:r>
                        <a:rPr lang="en-US" sz="2100">
                          <a:effectLst/>
                        </a:rPr>
                        <a:t>192.168.100.65</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txBody>
                  <a:tcPr marL="56331" marR="56331" marT="22532" marB="22532" anchor="ctr"/>
                </a:tc>
                <a:tc>
                  <a:txBody>
                    <a:bodyPr/>
                    <a:lstStyle/>
                    <a:p>
                      <a:pPr marL="0" marR="0">
                        <a:lnSpc>
                          <a:spcPct val="107000"/>
                        </a:lnSpc>
                        <a:spcBef>
                          <a:spcPts val="0"/>
                        </a:spcBef>
                        <a:spcAft>
                          <a:spcPts val="0"/>
                        </a:spcAft>
                      </a:pPr>
                      <a:r>
                        <a:rPr lang="en-US" sz="2100" dirty="0">
                          <a:effectLst/>
                        </a:rPr>
                        <a:t>192.168.100.126</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56331" marR="56331" marT="22532" marB="22532"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en-US" sz="2100" dirty="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US" sz="2100" dirty="0">
                          <a:effectLst/>
                        </a:rPr>
                        <a:t>255.255.255.192 </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100" dirty="0">
                          <a:effectLst/>
                        </a:rPr>
                        <a:t> </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56331" marR="56331" marT="22532" marB="22532" anchor="ctr"/>
                </a:tc>
                <a:extLst>
                  <a:ext uri="{0D108BD9-81ED-4DB2-BD59-A6C34878D82A}">
                    <a16:rowId xmlns:a16="http://schemas.microsoft.com/office/drawing/2014/main" val="2053366811"/>
                  </a:ext>
                </a:extLst>
              </a:tr>
              <a:tr h="1112269">
                <a:tc>
                  <a:txBody>
                    <a:bodyPr/>
                    <a:lstStyle/>
                    <a:p>
                      <a:pPr marL="0" marR="0" algn="ctr">
                        <a:lnSpc>
                          <a:spcPct val="107000"/>
                        </a:lnSpc>
                        <a:spcBef>
                          <a:spcPts val="0"/>
                        </a:spcBef>
                        <a:spcAft>
                          <a:spcPts val="0"/>
                        </a:spcAft>
                      </a:pPr>
                      <a:r>
                        <a:rPr lang="en-US" sz="2100">
                          <a:effectLst/>
                        </a:rPr>
                        <a:t>Staff</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txBody>
                  <a:tcPr marL="56331" marR="56331" marT="22532" marB="22532" anchor="ctr"/>
                </a:tc>
                <a:tc>
                  <a:txBody>
                    <a:bodyPr/>
                    <a:lstStyle/>
                    <a:p>
                      <a:pPr marL="0" marR="0">
                        <a:lnSpc>
                          <a:spcPct val="107000"/>
                        </a:lnSpc>
                        <a:spcBef>
                          <a:spcPts val="0"/>
                        </a:spcBef>
                        <a:spcAft>
                          <a:spcPts val="0"/>
                        </a:spcAft>
                      </a:pPr>
                      <a:r>
                        <a:rPr lang="en-US" sz="2100">
                          <a:effectLst/>
                        </a:rPr>
                        <a:t> 192.168.100.129</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txBody>
                  <a:tcPr marL="56331" marR="56331" marT="22532" marB="22532" anchor="ctr"/>
                </a:tc>
                <a:tc>
                  <a:txBody>
                    <a:bodyPr/>
                    <a:lstStyle/>
                    <a:p>
                      <a:pPr marL="0" marR="0">
                        <a:lnSpc>
                          <a:spcPct val="107000"/>
                        </a:lnSpc>
                        <a:spcBef>
                          <a:spcPts val="0"/>
                        </a:spcBef>
                        <a:spcAft>
                          <a:spcPts val="0"/>
                        </a:spcAft>
                      </a:pPr>
                      <a:r>
                        <a:rPr lang="en-US" sz="2100">
                          <a:effectLst/>
                        </a:rPr>
                        <a:t> 192.168.100.190</a:t>
                      </a:r>
                      <a:endParaRPr lang="en-US" sz="2100">
                        <a:effectLst/>
                        <a:latin typeface="Calibri" panose="020F0502020204030204" pitchFamily="34" charset="0"/>
                        <a:ea typeface="Calibri" panose="020F0502020204030204" pitchFamily="34" charset="0"/>
                        <a:cs typeface="Times New Roman" panose="02020603050405020304" pitchFamily="18" charset="0"/>
                      </a:endParaRPr>
                    </a:p>
                  </a:txBody>
                  <a:tcPr marL="56331" marR="56331" marT="22532" marB="22532" anchor="ct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en-US" sz="2100" dirty="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US" sz="2100" dirty="0">
                          <a:effectLst/>
                        </a:rPr>
                        <a:t>255.255.255.192 </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100" dirty="0">
                          <a:effectLst/>
                        </a:rPr>
                        <a:t> </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56331" marR="56331" marT="22532" marB="22532" anchor="ctr"/>
                </a:tc>
                <a:extLst>
                  <a:ext uri="{0D108BD9-81ED-4DB2-BD59-A6C34878D82A}">
                    <a16:rowId xmlns:a16="http://schemas.microsoft.com/office/drawing/2014/main" val="820843345"/>
                  </a:ext>
                </a:extLst>
              </a:tr>
            </a:tbl>
          </a:graphicData>
        </a:graphic>
      </p:graphicFrame>
    </p:spTree>
    <p:extLst>
      <p:ext uri="{BB962C8B-B14F-4D97-AF65-F5344CB8AC3E}">
        <p14:creationId xmlns:p14="http://schemas.microsoft.com/office/powerpoint/2010/main" val="32102343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2" y="1999615"/>
            <a:ext cx="6858000" cy="2764028"/>
          </a:xfrm>
        </p:spPr>
        <p:txBody>
          <a:bodyPr anchor="ctr">
            <a:normAutofit fontScale="90000"/>
          </a:bodyPr>
          <a:lstStyle/>
          <a:p>
            <a:pPr>
              <a:lnSpc>
                <a:spcPct val="90000"/>
              </a:lnSpc>
            </a:pPr>
            <a:br>
              <a:rPr lang="en-US" sz="3500" dirty="0"/>
            </a:br>
            <a:r>
              <a:rPr lang="en-US" sz="4400" b="1" dirty="0"/>
              <a:t>Module 5 </a:t>
            </a:r>
            <a:br>
              <a:rPr lang="en-US" sz="4400" b="1" dirty="0"/>
            </a:br>
            <a:br>
              <a:rPr lang="en-US" sz="4400" b="1" dirty="0"/>
            </a:br>
            <a:r>
              <a:rPr lang="en-US" sz="4400" b="1" dirty="0"/>
              <a:t>Visio Network Diagram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6">
            <a:extLst>
              <a:ext uri="{FF2B5EF4-FFF2-40B4-BE49-F238E27FC236}">
                <a16:creationId xmlns:a16="http://schemas.microsoft.com/office/drawing/2014/main" id="{FADDAB32-E602-42AB-85E5-81A683738955}"/>
              </a:ext>
            </a:extLst>
          </p:cNvPr>
          <p:cNvSpPr txBox="1">
            <a:spLocks/>
          </p:cNvSpPr>
          <p:nvPr/>
        </p:nvSpPr>
        <p:spPr>
          <a:xfrm>
            <a:off x="2364509" y="2971800"/>
            <a:ext cx="1902691" cy="18288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600" dirty="0"/>
              <a:t>This diagram should illustrate the interconnection of the </a:t>
            </a:r>
            <a:r>
              <a:rPr lang="en-US" sz="1600" i="1" dirty="0"/>
              <a:t>Computer 1</a:t>
            </a:r>
            <a:r>
              <a:rPr lang="en-US" sz="1600" dirty="0"/>
              <a:t> VM, the </a:t>
            </a:r>
            <a:r>
              <a:rPr lang="en-US" sz="1600" i="1" dirty="0"/>
              <a:t>Computer 2</a:t>
            </a:r>
            <a:r>
              <a:rPr lang="en-US" sz="1600" dirty="0"/>
              <a:t> VM, and the </a:t>
            </a:r>
            <a:r>
              <a:rPr lang="en-US" sz="1600" i="1" dirty="0"/>
              <a:t>SOHO Router</a:t>
            </a:r>
            <a:r>
              <a:rPr lang="en-US" sz="1600" dirty="0"/>
              <a:t> VM.</a:t>
            </a:r>
          </a:p>
        </p:txBody>
      </p:sp>
      <p:sp>
        <p:nvSpPr>
          <p:cNvPr id="7" name="Title 1">
            <a:extLst>
              <a:ext uri="{FF2B5EF4-FFF2-40B4-BE49-F238E27FC236}">
                <a16:creationId xmlns:a16="http://schemas.microsoft.com/office/drawing/2014/main" id="{12570DED-E942-4274-A5C5-61D0403EDC64}"/>
              </a:ext>
            </a:extLst>
          </p:cNvPr>
          <p:cNvSpPr txBox="1">
            <a:spLocks/>
          </p:cNvSpPr>
          <p:nvPr/>
        </p:nvSpPr>
        <p:spPr>
          <a:xfrm>
            <a:off x="2364509" y="762000"/>
            <a:ext cx="1790701" cy="2286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a:t>Microsoft Visio Network Diagram</a:t>
            </a:r>
          </a:p>
          <a:p>
            <a:pPr algn="l"/>
            <a:endParaRPr lang="en-US" sz="2800" dirty="0"/>
          </a:p>
        </p:txBody>
      </p:sp>
      <p:graphicFrame>
        <p:nvGraphicFramePr>
          <p:cNvPr id="9" name="Content Placeholder 8">
            <a:extLst>
              <a:ext uri="{FF2B5EF4-FFF2-40B4-BE49-F238E27FC236}">
                <a16:creationId xmlns:a16="http://schemas.microsoft.com/office/drawing/2014/main" id="{25BF8515-28FF-4EBE-98A5-8FFD27E1DFC1}"/>
              </a:ext>
            </a:extLst>
          </p:cNvPr>
          <p:cNvGraphicFramePr>
            <a:graphicFrameLocks noGrp="1" noChangeAspect="1"/>
          </p:cNvGraphicFramePr>
          <p:nvPr>
            <p:ph idx="1"/>
          </p:nvPr>
        </p:nvGraphicFramePr>
        <p:xfrm>
          <a:off x="4454830" y="457200"/>
          <a:ext cx="6213170" cy="6400800"/>
        </p:xfrm>
        <a:graphic>
          <a:graphicData uri="http://schemas.openxmlformats.org/presentationml/2006/ole">
            <mc:AlternateContent xmlns:mc="http://schemas.openxmlformats.org/markup-compatibility/2006">
              <mc:Choice xmlns:v="urn:schemas-microsoft-com:vml" Requires="v">
                <p:oleObj name="Visio" r:id="rId2" imgW="8734491" imgH="7343857" progId="Visio.Drawing.15">
                  <p:embed/>
                </p:oleObj>
              </mc:Choice>
              <mc:Fallback>
                <p:oleObj name="Visio" r:id="rId2" imgW="8734491" imgH="7343857" progId="Visio.Drawing.15">
                  <p:embed/>
                  <p:pic>
                    <p:nvPicPr>
                      <p:cNvPr id="9" name="Content Placeholder 8">
                        <a:extLst>
                          <a:ext uri="{FF2B5EF4-FFF2-40B4-BE49-F238E27FC236}">
                            <a16:creationId xmlns:a16="http://schemas.microsoft.com/office/drawing/2014/main" id="{25BF8515-28FF-4EBE-98A5-8FFD27E1DFC1}"/>
                          </a:ext>
                        </a:extLst>
                      </p:cNvPr>
                      <p:cNvPicPr/>
                      <p:nvPr/>
                    </p:nvPicPr>
                    <p:blipFill>
                      <a:blip r:embed="rId3"/>
                      <a:stretch>
                        <a:fillRect/>
                      </a:stretch>
                    </p:blipFill>
                    <p:spPr>
                      <a:xfrm>
                        <a:off x="4454830" y="457200"/>
                        <a:ext cx="6213170" cy="6400800"/>
                      </a:xfrm>
                      <a:prstGeom prst="rect">
                        <a:avLst/>
                      </a:prstGeom>
                    </p:spPr>
                  </p:pic>
                </p:oleObj>
              </mc:Fallback>
            </mc:AlternateContent>
          </a:graphicData>
        </a:graphic>
      </p:graphicFrame>
    </p:spTree>
    <p:extLst>
      <p:ext uri="{BB962C8B-B14F-4D97-AF65-F5344CB8AC3E}">
        <p14:creationId xmlns:p14="http://schemas.microsoft.com/office/powerpoint/2010/main" val="36446371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1905001"/>
            <a:ext cx="7772400" cy="2365375"/>
          </a:xfrm>
        </p:spPr>
        <p:txBody>
          <a:bodyPr>
            <a:normAutofit fontScale="90000"/>
          </a:bodyPr>
          <a:lstStyle/>
          <a:p>
            <a:br>
              <a:rPr lang="en-US" dirty="0"/>
            </a:br>
            <a:r>
              <a:rPr lang="en-US" sz="4400" b="1" dirty="0"/>
              <a:t>Module 6 </a:t>
            </a:r>
            <a:br>
              <a:rPr lang="en-US" sz="4400" b="1" dirty="0"/>
            </a:br>
            <a:br>
              <a:rPr lang="en-US" sz="4400" b="1" dirty="0"/>
            </a:br>
            <a:r>
              <a:rPr lang="en-US" sz="4400" b="1" dirty="0"/>
              <a:t>SOHO Wireless Network Security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2523" y="1437862"/>
            <a:ext cx="10999304" cy="5420138"/>
          </a:xfrm>
        </p:spPr>
        <p:txBody>
          <a:bodyPr>
            <a:normAutofit fontScale="85000" lnSpcReduction="20000"/>
          </a:bodyPr>
          <a:lstStyle/>
          <a:p>
            <a:pPr marL="0" indent="0">
              <a:spcBef>
                <a:spcPts val="0"/>
              </a:spcBef>
              <a:buNone/>
            </a:pPr>
            <a:r>
              <a:rPr lang="en-US" sz="1800" b="1" dirty="0"/>
              <a:t>1. </a:t>
            </a:r>
            <a:r>
              <a:rPr lang="en-US" sz="1800" b="1" dirty="0">
                <a:solidFill>
                  <a:srgbClr val="16191F"/>
                </a:solidFill>
                <a:ea typeface="Calibri" panose="020F0502020204030204" pitchFamily="34" charset="0"/>
                <a:cs typeface="Calibri" panose="020F0502020204030204" pitchFamily="34" charset="0"/>
              </a:rPr>
              <a:t>What are the factory default username and password of a TP-Link router? Why is it important to change the default username and password of a SOHO router? </a:t>
            </a:r>
          </a:p>
          <a:p>
            <a:pPr marL="0" indent="0">
              <a:spcBef>
                <a:spcPts val="0"/>
              </a:spcBef>
              <a:buNone/>
            </a:pPr>
            <a:r>
              <a:rPr lang="en-US" sz="1800" dirty="0">
                <a:ea typeface="Calibri" panose="020F0502020204030204" pitchFamily="34" charset="0"/>
                <a:cs typeface="Times New Roman" panose="02020603050405020304" pitchFamily="18" charset="0"/>
              </a:rPr>
              <a:t>Answer: </a:t>
            </a:r>
            <a:r>
              <a:rPr lang="en-US" sz="1800" dirty="0">
                <a:latin typeface="Calibri" panose="020F0502020204030204" pitchFamily="34" charset="0"/>
                <a:ea typeface="Calibri" panose="020F0502020204030204" pitchFamily="34" charset="0"/>
                <a:cs typeface="Arial" panose="020B0604020202020204" pitchFamily="34" charset="0"/>
              </a:rPr>
              <a:t>The default username/password of TP Link routers according to http://routerpasswords.com is admin in lowercase. It is important to change the default username and password of a SOHO router to avoid any unauthorized access to the router and to deter any change in settings of router by an intruder. </a:t>
            </a:r>
            <a:endParaRPr lang="en-US" sz="1800" dirty="0">
              <a:ea typeface="Calibri" panose="020F0502020204030204" pitchFamily="34" charset="0"/>
              <a:cs typeface="Times New Roman" panose="02020603050405020304" pitchFamily="18" charset="0"/>
            </a:endParaRPr>
          </a:p>
          <a:p>
            <a:pPr marL="0" indent="0">
              <a:spcBef>
                <a:spcPts val="0"/>
              </a:spcBef>
              <a:buNone/>
            </a:pPr>
            <a:endParaRPr lang="en-US" sz="1800" dirty="0">
              <a:ea typeface="Calibri" panose="020F0502020204030204" pitchFamily="34" charset="0"/>
              <a:cs typeface="Times New Roman" panose="02020603050405020304" pitchFamily="18" charset="0"/>
            </a:endParaRPr>
          </a:p>
          <a:p>
            <a:pPr marL="0" indent="0">
              <a:spcBef>
                <a:spcPts val="0"/>
              </a:spcBef>
              <a:buNone/>
            </a:pPr>
            <a:endParaRPr lang="en-US" sz="1800" b="1" dirty="0">
              <a:ea typeface="Calibri" panose="020F0502020204030204" pitchFamily="34" charset="0"/>
              <a:cs typeface="Times New Roman" panose="02020603050405020304" pitchFamily="18" charset="0"/>
            </a:endParaRPr>
          </a:p>
          <a:p>
            <a:pPr marL="0" indent="0">
              <a:spcBef>
                <a:spcPts val="0"/>
              </a:spcBef>
              <a:buNone/>
            </a:pPr>
            <a:r>
              <a:rPr lang="en-US" sz="1800" b="1" dirty="0">
                <a:ea typeface="Calibri" panose="020F0502020204030204" pitchFamily="34" charset="0"/>
                <a:cs typeface="Times New Roman" panose="02020603050405020304" pitchFamily="18" charset="0"/>
              </a:rPr>
              <a:t>2. To protect a SOHO wireless network with a small number of devices, which address management method provides more control, configuring the device IP addresses manually (static IP) or using a DHCP server (dynamic IP)? Why?</a:t>
            </a:r>
          </a:p>
          <a:p>
            <a:pPr marL="0" indent="0">
              <a:spcBef>
                <a:spcPts val="0"/>
              </a:spcBef>
              <a:buNone/>
            </a:pPr>
            <a:r>
              <a:rPr lang="en-US" sz="1800" dirty="0">
                <a:ea typeface="Calibri" panose="020F0502020204030204" pitchFamily="34" charset="0"/>
                <a:cs typeface="Times New Roman" panose="02020603050405020304" pitchFamily="18" charset="0"/>
              </a:rPr>
              <a:t>Answer: </a:t>
            </a:r>
            <a:r>
              <a:rPr lang="en-US" sz="1800" dirty="0">
                <a:latin typeface="Calibri" panose="020F0502020204030204" pitchFamily="34" charset="0"/>
                <a:ea typeface="Calibri" panose="020F0502020204030204" pitchFamily="34" charset="0"/>
                <a:cs typeface="Arial" panose="020B0604020202020204" pitchFamily="34" charset="0"/>
              </a:rPr>
              <a:t>Static IP is the best way to manage a network with small number of devices, it provides more control, you can assign each device it’s own IP Address and even when the device goes offline the IP Address remains assigned to that particular device, each new device to be added to the network will have to assigned an IP Address, Default Gateway, DNS Address etc. manually so static IP provides more control over managing devices on a network. </a:t>
            </a:r>
          </a:p>
          <a:p>
            <a:pPr marL="0" indent="0">
              <a:spcBef>
                <a:spcPts val="0"/>
              </a:spcBef>
              <a:buNone/>
            </a:pPr>
            <a:endParaRPr lang="en-US" sz="1800" b="1" dirty="0">
              <a:ea typeface="Calibri" panose="020F0502020204030204" pitchFamily="34" charset="0"/>
              <a:cs typeface="Times New Roman" panose="02020603050405020304" pitchFamily="18" charset="0"/>
            </a:endParaRPr>
          </a:p>
          <a:p>
            <a:pPr marL="0" indent="0">
              <a:spcBef>
                <a:spcPts val="0"/>
              </a:spcBef>
              <a:buNone/>
            </a:pPr>
            <a:endParaRPr lang="en-US" sz="1800" b="1" dirty="0">
              <a:ea typeface="Calibri" panose="020F0502020204030204" pitchFamily="34" charset="0"/>
              <a:cs typeface="Times New Roman" panose="02020603050405020304" pitchFamily="18" charset="0"/>
            </a:endParaRPr>
          </a:p>
          <a:p>
            <a:pPr marL="0" indent="0">
              <a:spcBef>
                <a:spcPts val="0"/>
              </a:spcBef>
              <a:buNone/>
            </a:pPr>
            <a:r>
              <a:rPr lang="en-US" sz="1800" b="1" dirty="0">
                <a:ea typeface="Calibri" panose="020F0502020204030204" pitchFamily="34" charset="0"/>
                <a:cs typeface="Times New Roman" panose="02020603050405020304" pitchFamily="18" charset="0"/>
              </a:rPr>
              <a:t>3. What does MAC filtering do? If needed, when would you use deny filtering rules and when would you use allow filtering rules? What happens to devices that want to connect, if the “Allow the stations specified by any enabled entries in the list to access” function is enabled but there are no entries in the list?***************************************************-**************</a:t>
            </a:r>
          </a:p>
          <a:p>
            <a:pPr marL="0" indent="0">
              <a:lnSpc>
                <a:spcPct val="107000"/>
              </a:lnSpc>
              <a:spcBef>
                <a:spcPts val="0"/>
              </a:spcBef>
              <a:spcAft>
                <a:spcPts val="800"/>
              </a:spcAft>
              <a:buNone/>
            </a:pPr>
            <a:r>
              <a:rPr lang="en-US" sz="1800" dirty="0">
                <a:ea typeface="Calibri" panose="020F0502020204030204" pitchFamily="34" charset="0"/>
                <a:cs typeface="Times New Roman" panose="02020603050405020304" pitchFamily="18" charset="0"/>
              </a:rPr>
              <a:t>Answer: </a:t>
            </a:r>
            <a:r>
              <a:rPr lang="en-US" sz="1800" dirty="0">
                <a:latin typeface="Calibri" panose="020F0502020204030204" pitchFamily="34" charset="0"/>
                <a:ea typeface="Calibri" panose="020F0502020204030204" pitchFamily="34" charset="0"/>
                <a:cs typeface="Arial" panose="020B0604020202020204" pitchFamily="34" charset="0"/>
              </a:rPr>
              <a:t>Each network devices whether it is a wireless or wired caries a special serial number known as a MAC address; this address provides us the unique identifier for each device present on the network. Using MAC address filtering on a network we can either stop a device from accessing the network or we can enlist devices which can use the network. We use deny filtering rule if we don’t want a specific device present in the list to connect to the access point. We use allow filtering rule if we want to allow access to devices only listed in the MAC address list. If the “Allow the stations specified by any enabled entries in the list to access” function is enabled but there are no entries in the list no device will be able to connect to the wireless access point since no MAC address entries have been made in the list. </a:t>
            </a:r>
          </a:p>
          <a:p>
            <a:pPr marL="0" indent="0">
              <a:spcBef>
                <a:spcPts val="0"/>
              </a:spcBef>
              <a:buNone/>
            </a:pPr>
            <a:endParaRPr lang="en-US" sz="1600" dirty="0">
              <a:ea typeface="Calibri" panose="020F0502020204030204" pitchFamily="34" charset="0"/>
              <a:cs typeface="Times New Roman" panose="02020603050405020304" pitchFamily="18" charset="0"/>
            </a:endParaRPr>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p:txBody>
      </p:sp>
      <p:sp>
        <p:nvSpPr>
          <p:cNvPr id="7" name="Title 1">
            <a:extLst>
              <a:ext uri="{FF2B5EF4-FFF2-40B4-BE49-F238E27FC236}">
                <a16:creationId xmlns:a16="http://schemas.microsoft.com/office/drawing/2014/main" id="{12570DED-E942-4274-A5C5-61D0403EDC64}"/>
              </a:ext>
            </a:extLst>
          </p:cNvPr>
          <p:cNvSpPr txBox="1">
            <a:spLocks/>
          </p:cNvSpPr>
          <p:nvPr/>
        </p:nvSpPr>
        <p:spPr>
          <a:xfrm>
            <a:off x="1239079" y="487017"/>
            <a:ext cx="8786191"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a:t>SOHO Wireless Network Security</a:t>
            </a:r>
          </a:p>
        </p:txBody>
      </p:sp>
    </p:spTree>
    <p:extLst>
      <p:ext uri="{BB962C8B-B14F-4D97-AF65-F5344CB8AC3E}">
        <p14:creationId xmlns:p14="http://schemas.microsoft.com/office/powerpoint/2010/main" val="31795298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539" y="1719470"/>
            <a:ext cx="11039061" cy="5138530"/>
          </a:xfrm>
        </p:spPr>
        <p:txBody>
          <a:bodyPr>
            <a:normAutofit/>
          </a:bodyPr>
          <a:lstStyle/>
          <a:p>
            <a:pPr marL="0" indent="0">
              <a:spcBef>
                <a:spcPts val="0"/>
              </a:spcBef>
              <a:buNone/>
            </a:pPr>
            <a:r>
              <a:rPr lang="en-US" sz="1600" b="1" dirty="0">
                <a:solidFill>
                  <a:srgbClr val="16191F"/>
                </a:solidFill>
                <a:ea typeface="Calibri" panose="020F0502020204030204" pitchFamily="34" charset="0"/>
                <a:cs typeface="Calibri" panose="020F0502020204030204" pitchFamily="34" charset="0"/>
              </a:rPr>
              <a:t>1</a:t>
            </a:r>
            <a:r>
              <a:rPr lang="en-US" sz="1600" dirty="0">
                <a:solidFill>
                  <a:srgbClr val="16191F"/>
                </a:solidFill>
                <a:ea typeface="Calibri" panose="020F0502020204030204" pitchFamily="34" charset="0"/>
                <a:cs typeface="Calibri" panose="020F0502020204030204" pitchFamily="34" charset="0"/>
              </a:rPr>
              <a:t>.</a:t>
            </a:r>
            <a:r>
              <a:rPr lang="en-US" sz="1600" b="1" dirty="0">
                <a:solidFill>
                  <a:srgbClr val="16191F"/>
                </a:solidFill>
                <a:ea typeface="Calibri" panose="020F0502020204030204" pitchFamily="34" charset="0"/>
                <a:cs typeface="Calibri" panose="020F0502020204030204" pitchFamily="34" charset="0"/>
              </a:rPr>
              <a:t>What wireless security settings are displayed on the Wireless Security page? Which one is recommended by the vendor? Why? </a:t>
            </a:r>
          </a:p>
          <a:p>
            <a:pPr marL="0" indent="0">
              <a:lnSpc>
                <a:spcPct val="107000"/>
              </a:lnSpc>
              <a:spcBef>
                <a:spcPts val="0"/>
              </a:spcBef>
              <a:spcAft>
                <a:spcPts val="800"/>
              </a:spcAft>
              <a:buNone/>
            </a:pPr>
            <a:r>
              <a:rPr lang="en-US" sz="1700" dirty="0">
                <a:ea typeface="Calibri" panose="020F0502020204030204" pitchFamily="34" charset="0"/>
                <a:cs typeface="Times New Roman" panose="02020603050405020304" pitchFamily="18" charset="0"/>
              </a:rPr>
              <a:t>Answer:</a:t>
            </a:r>
            <a:r>
              <a:rPr lang="en-US" sz="1700" dirty="0">
                <a:latin typeface="Calibri" panose="020F0502020204030204" pitchFamily="34" charset="0"/>
                <a:ea typeface="Calibri" panose="020F0502020204030204" pitchFamily="34" charset="0"/>
                <a:cs typeface="Arial" panose="020B0604020202020204" pitchFamily="34" charset="0"/>
              </a:rPr>
              <a:t> The router page shows 3 different wireless security options, WPA-PSK, WPA2-PSK, WPA3-PSK. WPA2-PSK/WPA3-PSK is recommended by the vendor because it is more modern and robust form of security. WPA2-PSK is the recommended secure method of making sure no one can listen to your wireless data while it's being transmitted back and forth between your router and other devices on your network.</a:t>
            </a:r>
          </a:p>
          <a:p>
            <a:pPr marL="0" indent="0">
              <a:spcBef>
                <a:spcPts val="0"/>
              </a:spcBef>
              <a:buNone/>
            </a:pPr>
            <a:r>
              <a:rPr lang="en-US" sz="1700" dirty="0">
                <a:ea typeface="Calibri" panose="020F0502020204030204" pitchFamily="34" charset="0"/>
                <a:cs typeface="Times New Roman" panose="02020603050405020304" pitchFamily="18" charset="0"/>
              </a:rPr>
              <a:t> </a:t>
            </a:r>
          </a:p>
          <a:p>
            <a:pPr marL="0" indent="0">
              <a:spcBef>
                <a:spcPts val="0"/>
              </a:spcBef>
              <a:buNone/>
            </a:pPr>
            <a:r>
              <a:rPr lang="en-US" sz="1600" b="1" dirty="0">
                <a:ea typeface="Calibri" panose="020F0502020204030204" pitchFamily="34" charset="0"/>
                <a:cs typeface="Times New Roman" panose="02020603050405020304" pitchFamily="18" charset="0"/>
              </a:rPr>
              <a:t>2. </a:t>
            </a:r>
            <a:r>
              <a:rPr lang="en-US" sz="1700" b="1" dirty="0">
                <a:ea typeface="Calibri" panose="020F0502020204030204" pitchFamily="34" charset="0"/>
                <a:cs typeface="Times New Roman" panose="02020603050405020304" pitchFamily="18" charset="0"/>
              </a:rPr>
              <a:t>Among the configurations you explored in this module, which one is a true security function? Why</a:t>
            </a:r>
            <a:r>
              <a:rPr lang="en-US" sz="1900" dirty="0">
                <a:ea typeface="Calibri" panose="020F0502020204030204" pitchFamily="34" charset="0"/>
                <a:cs typeface="Times New Roman" panose="02020603050405020304" pitchFamily="18" charset="0"/>
              </a:rPr>
              <a:t>?</a:t>
            </a:r>
          </a:p>
          <a:p>
            <a:pPr marL="0" indent="0">
              <a:spcBef>
                <a:spcPts val="0"/>
              </a:spcBef>
              <a:buNone/>
            </a:pPr>
            <a:r>
              <a:rPr lang="en-US" sz="1700" dirty="0">
                <a:ea typeface="Calibri" panose="020F0502020204030204" pitchFamily="34" charset="0"/>
                <a:cs typeface="Times New Roman" panose="02020603050405020304" pitchFamily="18" charset="0"/>
              </a:rPr>
              <a:t>Answer: </a:t>
            </a:r>
            <a:r>
              <a:rPr lang="en-US" sz="1700" dirty="0">
                <a:latin typeface="Calibri" panose="020F0502020204030204" pitchFamily="34" charset="0"/>
                <a:ea typeface="Calibri" panose="020F0502020204030204" pitchFamily="34" charset="0"/>
                <a:cs typeface="Arial" panose="020B0604020202020204" pitchFamily="34" charset="0"/>
              </a:rPr>
              <a:t>In this whole guide wireless security is the true security function. It prevents others accessing your wireless access point. Without the password for your wireless access point no one can connect to your Wi-Fi. So that’s why it is a true security function which is essential for your personal network and to disallow any unauthorized access your network.</a:t>
            </a:r>
          </a:p>
          <a:p>
            <a:pPr marL="0" indent="0">
              <a:spcBef>
                <a:spcPts val="0"/>
              </a:spcBef>
              <a:buNone/>
            </a:pPr>
            <a:endParaRPr lang="en-US" sz="1700" b="1" dirty="0">
              <a:ea typeface="Calibri" panose="020F0502020204030204" pitchFamily="34" charset="0"/>
              <a:cs typeface="Times New Roman" panose="02020603050405020304" pitchFamily="18" charset="0"/>
            </a:endParaRPr>
          </a:p>
          <a:p>
            <a:pPr marL="0" indent="0">
              <a:spcBef>
                <a:spcPts val="0"/>
              </a:spcBef>
              <a:buNone/>
            </a:pPr>
            <a:endParaRPr lang="en-US" sz="1700" dirty="0">
              <a:ea typeface="Calibri" panose="020F0502020204030204" pitchFamily="34" charset="0"/>
              <a:cs typeface="Times New Roman" panose="02020603050405020304" pitchFamily="18" charset="0"/>
            </a:endParaRPr>
          </a:p>
          <a:p>
            <a:pPr marL="0" indent="0">
              <a:spcBef>
                <a:spcPts val="0"/>
              </a:spcBef>
              <a:buNone/>
            </a:pPr>
            <a:r>
              <a:rPr lang="en-US" sz="1600" b="1" dirty="0">
                <a:ea typeface="Calibri" panose="020F0502020204030204" pitchFamily="34" charset="0"/>
                <a:cs typeface="Times New Roman" panose="02020603050405020304" pitchFamily="18" charset="0"/>
              </a:rPr>
              <a:t>3</a:t>
            </a:r>
            <a:r>
              <a:rPr lang="en-US" sz="1700" dirty="0">
                <a:ea typeface="Calibri" panose="020F0502020204030204" pitchFamily="34" charset="0"/>
                <a:cs typeface="Times New Roman" panose="02020603050405020304" pitchFamily="18" charset="0"/>
              </a:rPr>
              <a:t>. </a:t>
            </a:r>
            <a:r>
              <a:rPr lang="en-US" sz="1700" b="1" dirty="0">
                <a:ea typeface="Calibri" panose="020F0502020204030204" pitchFamily="34" charset="0"/>
                <a:cs typeface="Times New Roman" panose="02020603050405020304" pitchFamily="18" charset="0"/>
              </a:rPr>
              <a:t>What would you do to protect your wireless network at home? Why?</a:t>
            </a:r>
          </a:p>
          <a:p>
            <a:pPr marL="0" indent="0">
              <a:spcBef>
                <a:spcPts val="0"/>
              </a:spcBef>
              <a:buNone/>
            </a:pPr>
            <a:r>
              <a:rPr lang="en-US" sz="1700" dirty="0">
                <a:ea typeface="Calibri" panose="020F0502020204030204" pitchFamily="34" charset="0"/>
                <a:cs typeface="Times New Roman" panose="02020603050405020304" pitchFamily="18" charset="0"/>
              </a:rPr>
              <a:t>Answer:</a:t>
            </a:r>
            <a:r>
              <a:rPr lang="en-US" sz="1700" dirty="0">
                <a:latin typeface="Calibri" panose="020F0502020204030204" pitchFamily="34" charset="0"/>
                <a:ea typeface="Calibri" panose="020F0502020204030204" pitchFamily="34" charset="0"/>
                <a:cs typeface="Arial" panose="020B0604020202020204" pitchFamily="34" charset="0"/>
              </a:rPr>
              <a:t> First, I will change the default username/password of my router then I will use MAC address filtering to only allow specific devices I have listed to access my network. Then I will secure my network with WPA2-PSK security so that no one can snoop on the wireless traffic going on between my devices and my router. </a:t>
            </a:r>
          </a:p>
          <a:p>
            <a:pPr marL="0" indent="0">
              <a:spcBef>
                <a:spcPts val="0"/>
              </a:spcBef>
              <a:buNone/>
            </a:pPr>
            <a:endParaRPr lang="en-US" sz="1600" b="1" dirty="0">
              <a:ea typeface="Calibri" panose="020F0502020204030204" pitchFamily="34" charset="0"/>
              <a:cs typeface="Times New Roman" panose="02020603050405020304" pitchFamily="18" charset="0"/>
            </a:endParaRPr>
          </a:p>
          <a:p>
            <a:pPr>
              <a:buNone/>
            </a:pPr>
            <a:endParaRPr lang="en-US" sz="1600" dirty="0"/>
          </a:p>
          <a:p>
            <a:pPr>
              <a:buNone/>
            </a:pPr>
            <a:endParaRPr lang="en-US" sz="1600" dirty="0"/>
          </a:p>
          <a:p>
            <a:pPr>
              <a:buNone/>
            </a:pPr>
            <a:endParaRPr lang="en-US" sz="1600" dirty="0"/>
          </a:p>
          <a:p>
            <a:pPr>
              <a:buNone/>
            </a:pPr>
            <a:endParaRPr lang="en-US" sz="1600" dirty="0"/>
          </a:p>
          <a:p>
            <a:pPr>
              <a:buNone/>
            </a:pPr>
            <a:endParaRPr lang="en-US" sz="1600" dirty="0"/>
          </a:p>
        </p:txBody>
      </p:sp>
      <p:sp>
        <p:nvSpPr>
          <p:cNvPr id="7" name="Title 1">
            <a:extLst>
              <a:ext uri="{FF2B5EF4-FFF2-40B4-BE49-F238E27FC236}">
                <a16:creationId xmlns:a16="http://schemas.microsoft.com/office/drawing/2014/main" id="{12570DED-E942-4274-A5C5-61D0403EDC64}"/>
              </a:ext>
            </a:extLst>
          </p:cNvPr>
          <p:cNvSpPr txBox="1">
            <a:spLocks/>
          </p:cNvSpPr>
          <p:nvPr/>
        </p:nvSpPr>
        <p:spPr>
          <a:xfrm>
            <a:off x="775251" y="662609"/>
            <a:ext cx="9965635" cy="609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a:t>SOHO Wireless Network Security</a:t>
            </a:r>
          </a:p>
        </p:txBody>
      </p:sp>
    </p:spTree>
    <p:extLst>
      <p:ext uri="{BB962C8B-B14F-4D97-AF65-F5344CB8AC3E}">
        <p14:creationId xmlns:p14="http://schemas.microsoft.com/office/powerpoint/2010/main" val="1895534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0AE0D-6121-44F5-989E-A2F570817ACF}"/>
              </a:ext>
            </a:extLst>
          </p:cNvPr>
          <p:cNvSpPr>
            <a:spLocks noGrp="1"/>
          </p:cNvSpPr>
          <p:nvPr>
            <p:ph type="title"/>
          </p:nvPr>
        </p:nvSpPr>
        <p:spPr/>
        <p:txBody>
          <a:bodyPr>
            <a:normAutofit/>
          </a:bodyPr>
          <a:lstStyle/>
          <a:p>
            <a:pPr algn="ctr"/>
            <a:r>
              <a:rPr lang="en-US" sz="4400" b="1" dirty="0"/>
              <a:t>Introduction</a:t>
            </a:r>
          </a:p>
        </p:txBody>
      </p:sp>
      <p:sp>
        <p:nvSpPr>
          <p:cNvPr id="3" name="Content Placeholder 2">
            <a:extLst>
              <a:ext uri="{FF2B5EF4-FFF2-40B4-BE49-F238E27FC236}">
                <a16:creationId xmlns:a16="http://schemas.microsoft.com/office/drawing/2014/main" id="{AAD18831-1A5F-4262-A902-1ADF5332A133}"/>
              </a:ext>
            </a:extLst>
          </p:cNvPr>
          <p:cNvSpPr>
            <a:spLocks noGrp="1"/>
          </p:cNvSpPr>
          <p:nvPr>
            <p:ph idx="1"/>
          </p:nvPr>
        </p:nvSpPr>
        <p:spPr/>
        <p:txBody>
          <a:bodyPr>
            <a:normAutofit/>
          </a:bodyPr>
          <a:lstStyle/>
          <a:p>
            <a:pPr marL="0" indent="0">
              <a:buNone/>
            </a:pPr>
            <a:r>
              <a:rPr lang="en-US" sz="2400" dirty="0"/>
              <a:t>This PowerPoint Demonstrates a detailed Summary of knowledge I gained over 8 weeks in Ceis191 Fundamentals of Information and Network Technology at DeVry University under the directions of Professor Peter Bieniek. Basically, we covered topics such  as cloud computing, IP addressing, network security, the OSI model, and wireless .networks.</a:t>
            </a:r>
          </a:p>
          <a:p>
            <a:pPr marL="0" indent="0">
              <a:buNone/>
            </a:pPr>
            <a:r>
              <a:rPr lang="en-US" sz="2400" dirty="0"/>
              <a:t>The project covers the fundamentals of networking that plays a vital role in the world of IoT. The design and development process of building a network includes SOHO router configurations, subnetting, connectivity testing, network documentation, and SOHO wireless network security. </a:t>
            </a:r>
          </a:p>
        </p:txBody>
      </p:sp>
    </p:spTree>
    <p:extLst>
      <p:ext uri="{BB962C8B-B14F-4D97-AF65-F5344CB8AC3E}">
        <p14:creationId xmlns:p14="http://schemas.microsoft.com/office/powerpoint/2010/main" val="12102187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1700" y="914400"/>
            <a:ext cx="7848600" cy="5562600"/>
          </a:xfrm>
        </p:spPr>
        <p:txBody>
          <a:bodyPr>
            <a:normAutofit/>
          </a:bodyPr>
          <a:lstStyle/>
          <a:p>
            <a:pPr marL="0" indent="0">
              <a:spcBef>
                <a:spcPts val="0"/>
              </a:spcBef>
              <a:buNone/>
            </a:pPr>
            <a:r>
              <a:rPr lang="en-US" sz="2400" dirty="0"/>
              <a:t>1. Google.</a:t>
            </a:r>
          </a:p>
          <a:p>
            <a:pPr marL="0" indent="0">
              <a:spcBef>
                <a:spcPts val="0"/>
              </a:spcBef>
              <a:buNone/>
            </a:pPr>
            <a:r>
              <a:rPr lang="en-US" sz="2400" dirty="0"/>
              <a:t>2. Class slides and personal notes.</a:t>
            </a:r>
          </a:p>
          <a:p>
            <a:pPr marL="0" indent="0">
              <a:spcBef>
                <a:spcPts val="0"/>
              </a:spcBef>
              <a:buNone/>
            </a:pPr>
            <a:endParaRPr lang="en-US" sz="2400" dirty="0"/>
          </a:p>
          <a:p>
            <a:pPr marL="0" indent="0">
              <a:spcBef>
                <a:spcPts val="0"/>
              </a:spcBef>
              <a:buNone/>
            </a:pPr>
            <a:endParaRPr lang="en-US" sz="1600" dirty="0"/>
          </a:p>
          <a:p>
            <a:pPr>
              <a:buNone/>
            </a:pPr>
            <a:endParaRPr lang="en-US" sz="1600" dirty="0"/>
          </a:p>
        </p:txBody>
      </p:sp>
      <p:sp>
        <p:nvSpPr>
          <p:cNvPr id="7" name="Title 1">
            <a:extLst>
              <a:ext uri="{FF2B5EF4-FFF2-40B4-BE49-F238E27FC236}">
                <a16:creationId xmlns:a16="http://schemas.microsoft.com/office/drawing/2014/main" id="{12570DED-E942-4274-A5C5-61D0403EDC64}"/>
              </a:ext>
            </a:extLst>
          </p:cNvPr>
          <p:cNvSpPr txBox="1">
            <a:spLocks/>
          </p:cNvSpPr>
          <p:nvPr/>
        </p:nvSpPr>
        <p:spPr>
          <a:xfrm>
            <a:off x="2171700" y="304800"/>
            <a:ext cx="4991100" cy="609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b="1" dirty="0"/>
              <a:t>References</a:t>
            </a:r>
          </a:p>
        </p:txBody>
      </p:sp>
    </p:spTree>
    <p:extLst>
      <p:ext uri="{BB962C8B-B14F-4D97-AF65-F5344CB8AC3E}">
        <p14:creationId xmlns:p14="http://schemas.microsoft.com/office/powerpoint/2010/main" val="31213286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B2A0D-BEAB-4289-A7D7-CA3A561F7E13}"/>
              </a:ext>
            </a:extLst>
          </p:cNvPr>
          <p:cNvSpPr>
            <a:spLocks noGrp="1"/>
          </p:cNvSpPr>
          <p:nvPr>
            <p:ph type="title"/>
          </p:nvPr>
        </p:nvSpPr>
        <p:spPr>
          <a:xfrm>
            <a:off x="1190698" y="278297"/>
            <a:ext cx="9810604" cy="1216024"/>
          </a:xfrm>
        </p:spPr>
        <p:txBody>
          <a:bodyPr>
            <a:normAutofit/>
          </a:bodyPr>
          <a:lstStyle/>
          <a:p>
            <a:pPr algn="ctr"/>
            <a:r>
              <a:rPr lang="en-US" sz="4400" b="1" dirty="0"/>
              <a:t>CHALLENGES </a:t>
            </a:r>
          </a:p>
        </p:txBody>
      </p:sp>
      <p:sp>
        <p:nvSpPr>
          <p:cNvPr id="3" name="Content Placeholder 2">
            <a:extLst>
              <a:ext uri="{FF2B5EF4-FFF2-40B4-BE49-F238E27FC236}">
                <a16:creationId xmlns:a16="http://schemas.microsoft.com/office/drawing/2014/main" id="{C4E706AE-15B3-43B8-9B3B-1B9E08C14CFC}"/>
              </a:ext>
            </a:extLst>
          </p:cNvPr>
          <p:cNvSpPr>
            <a:spLocks noGrp="1"/>
          </p:cNvSpPr>
          <p:nvPr>
            <p:ph idx="1"/>
          </p:nvPr>
        </p:nvSpPr>
        <p:spPr/>
        <p:txBody>
          <a:bodyPr>
            <a:normAutofit lnSpcReduction="10000"/>
          </a:bodyPr>
          <a:lstStyle/>
          <a:p>
            <a:pPr marL="0" indent="0">
              <a:buNone/>
            </a:pPr>
            <a:r>
              <a:rPr lang="en-US" b="1" dirty="0"/>
              <a:t>Below is the list of some of the challenges I had to face as a beginner during this course project:</a:t>
            </a:r>
          </a:p>
          <a:p>
            <a:r>
              <a:rPr lang="en-US" sz="2400" dirty="0"/>
              <a:t>Having a clear understanding of networking can be difficult.</a:t>
            </a:r>
          </a:p>
          <a:p>
            <a:r>
              <a:rPr lang="en-US" sz="2400" dirty="0"/>
              <a:t>Developing an understanding of how to handle servers when they are down can be very difficult.</a:t>
            </a:r>
          </a:p>
          <a:p>
            <a:r>
              <a:rPr lang="en-US" sz="2400" dirty="0"/>
              <a:t>Learning different commands require practice and patience.</a:t>
            </a:r>
          </a:p>
          <a:p>
            <a:r>
              <a:rPr lang="en-US" sz="2400" dirty="0"/>
              <a:t>Learning about different port numbers and IP addresses</a:t>
            </a:r>
          </a:p>
          <a:p>
            <a:r>
              <a:rPr lang="en-US" sz="2400" dirty="0"/>
              <a:t>Learning binary language and calculations</a:t>
            </a:r>
          </a:p>
          <a:p>
            <a:r>
              <a:rPr lang="en-US" sz="2400" dirty="0"/>
              <a:t>Learning Configuration</a:t>
            </a:r>
          </a:p>
          <a:p>
            <a:r>
              <a:rPr lang="en-US" sz="2400" dirty="0"/>
              <a:t>Acquiring basic understanding of IPV4 AND IPV6</a:t>
            </a:r>
          </a:p>
        </p:txBody>
      </p:sp>
    </p:spTree>
    <p:extLst>
      <p:ext uri="{BB962C8B-B14F-4D97-AF65-F5344CB8AC3E}">
        <p14:creationId xmlns:p14="http://schemas.microsoft.com/office/powerpoint/2010/main" val="34687780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1A730-407A-4ED5-B923-BDCDF8AD7DA7}"/>
              </a:ext>
            </a:extLst>
          </p:cNvPr>
          <p:cNvSpPr>
            <a:spLocks noGrp="1"/>
          </p:cNvSpPr>
          <p:nvPr>
            <p:ph type="title"/>
          </p:nvPr>
        </p:nvSpPr>
        <p:spPr>
          <a:xfrm>
            <a:off x="1190698" y="603623"/>
            <a:ext cx="9810604" cy="1216024"/>
          </a:xfrm>
        </p:spPr>
        <p:txBody>
          <a:bodyPr>
            <a:normAutofit/>
          </a:bodyPr>
          <a:lstStyle/>
          <a:p>
            <a:pPr algn="ctr"/>
            <a:r>
              <a:rPr lang="en-US" sz="4400" b="1" dirty="0"/>
              <a:t>CAREER SKILLS </a:t>
            </a:r>
          </a:p>
        </p:txBody>
      </p:sp>
      <p:sp>
        <p:nvSpPr>
          <p:cNvPr id="3" name="Content Placeholder 2">
            <a:extLst>
              <a:ext uri="{FF2B5EF4-FFF2-40B4-BE49-F238E27FC236}">
                <a16:creationId xmlns:a16="http://schemas.microsoft.com/office/drawing/2014/main" id="{E3B972A7-DD83-496B-A96A-CBBAAF386648}"/>
              </a:ext>
            </a:extLst>
          </p:cNvPr>
          <p:cNvSpPr>
            <a:spLocks noGrp="1"/>
          </p:cNvSpPr>
          <p:nvPr>
            <p:ph idx="1"/>
          </p:nvPr>
        </p:nvSpPr>
        <p:spPr/>
        <p:txBody>
          <a:bodyPr/>
          <a:lstStyle/>
          <a:p>
            <a:pPr algn="l">
              <a:buFont typeface="Arial" panose="020B0604020202020204" pitchFamily="34" charset="0"/>
              <a:buChar char="•"/>
            </a:pPr>
            <a:r>
              <a:rPr lang="en-US" sz="2400" dirty="0">
                <a:solidFill>
                  <a:srgbClr val="050505"/>
                </a:solidFill>
                <a:latin typeface="+mj-lt"/>
              </a:rPr>
              <a:t>Network reference models.</a:t>
            </a:r>
          </a:p>
          <a:p>
            <a:pPr algn="l">
              <a:buFont typeface="Arial" panose="020B0604020202020204" pitchFamily="34" charset="0"/>
              <a:buChar char="•"/>
            </a:pPr>
            <a:r>
              <a:rPr lang="en-US" sz="2400" dirty="0">
                <a:solidFill>
                  <a:srgbClr val="050505"/>
                </a:solidFill>
                <a:latin typeface="+mj-lt"/>
              </a:rPr>
              <a:t>Internet Protocol (IP) addressing conventions.</a:t>
            </a:r>
          </a:p>
          <a:p>
            <a:pPr algn="l">
              <a:buFont typeface="Arial" panose="020B0604020202020204" pitchFamily="34" charset="0"/>
              <a:buChar char="•"/>
            </a:pPr>
            <a:r>
              <a:rPr lang="en-US" sz="2400" dirty="0">
                <a:solidFill>
                  <a:srgbClr val="050505"/>
                </a:solidFill>
                <a:latin typeface="+mj-lt"/>
              </a:rPr>
              <a:t>Network protocols and routing.</a:t>
            </a:r>
          </a:p>
          <a:p>
            <a:pPr algn="l">
              <a:buFont typeface="Arial" panose="020B0604020202020204" pitchFamily="34" charset="0"/>
              <a:buChar char="•"/>
            </a:pPr>
            <a:r>
              <a:rPr lang="en-US" sz="2400" dirty="0">
                <a:solidFill>
                  <a:srgbClr val="050505"/>
                </a:solidFill>
                <a:latin typeface="+mj-lt"/>
              </a:rPr>
              <a:t>Transmission media and their characteristics.</a:t>
            </a:r>
          </a:p>
          <a:p>
            <a:pPr algn="l">
              <a:buFont typeface="Arial" panose="020B0604020202020204" pitchFamily="34" charset="0"/>
              <a:buChar char="•"/>
            </a:pPr>
            <a:r>
              <a:rPr lang="en-US" sz="2400" dirty="0">
                <a:solidFill>
                  <a:srgbClr val="050505"/>
                </a:solidFill>
                <a:latin typeface="+mj-lt"/>
              </a:rPr>
              <a:t>Assess security devices and security controls on a network.</a:t>
            </a:r>
          </a:p>
          <a:p>
            <a:pPr algn="l">
              <a:buFont typeface="Arial" panose="020B0604020202020204" pitchFamily="34" charset="0"/>
              <a:buChar char="•"/>
            </a:pPr>
            <a:r>
              <a:rPr lang="en-US" sz="2400" dirty="0">
                <a:solidFill>
                  <a:srgbClr val="050505"/>
                </a:solidFill>
                <a:latin typeface="+mj-lt"/>
              </a:rPr>
              <a:t>Wide Area Network (WAN) technologies.</a:t>
            </a:r>
          </a:p>
          <a:p>
            <a:pPr algn="l">
              <a:buFont typeface="Arial" panose="020B0604020202020204" pitchFamily="34" charset="0"/>
              <a:buChar char="•"/>
            </a:pPr>
            <a:r>
              <a:rPr lang="en-US" sz="2400" dirty="0">
                <a:solidFill>
                  <a:srgbClr val="050505"/>
                </a:solidFill>
                <a:latin typeface="+mj-lt"/>
              </a:rPr>
              <a:t>Explore the evolving job market in the digitized world.</a:t>
            </a:r>
          </a:p>
          <a:p>
            <a:pPr algn="l">
              <a:buFont typeface="Arial" panose="020B0604020202020204" pitchFamily="34" charset="0"/>
              <a:buChar char="•"/>
            </a:pPr>
            <a:r>
              <a:rPr lang="en-US" sz="2400" dirty="0">
                <a:solidFill>
                  <a:srgbClr val="050505"/>
                </a:solidFill>
                <a:latin typeface="+mj-lt"/>
              </a:rPr>
              <a:t>Produce a network to a specification.</a:t>
            </a:r>
          </a:p>
          <a:p>
            <a:pPr marL="0" indent="0">
              <a:buNone/>
            </a:pPr>
            <a:endParaRPr lang="en-US" dirty="0"/>
          </a:p>
        </p:txBody>
      </p:sp>
    </p:spTree>
    <p:extLst>
      <p:ext uri="{BB962C8B-B14F-4D97-AF65-F5344CB8AC3E}">
        <p14:creationId xmlns:p14="http://schemas.microsoft.com/office/powerpoint/2010/main" val="21196021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DE8B0-EC7D-46B5-9B29-F05D115FDBDA}"/>
              </a:ext>
            </a:extLst>
          </p:cNvPr>
          <p:cNvSpPr>
            <a:spLocks noGrp="1"/>
          </p:cNvSpPr>
          <p:nvPr>
            <p:ph type="title"/>
          </p:nvPr>
        </p:nvSpPr>
        <p:spPr>
          <a:xfrm>
            <a:off x="1190698" y="603623"/>
            <a:ext cx="9810604" cy="1216024"/>
          </a:xfrm>
        </p:spPr>
        <p:txBody>
          <a:bodyPr>
            <a:normAutofit/>
          </a:bodyPr>
          <a:lstStyle/>
          <a:p>
            <a:pPr algn="ctr"/>
            <a:r>
              <a:rPr lang="en-US" sz="4400" b="1" dirty="0"/>
              <a:t>CONCLUSION</a:t>
            </a:r>
          </a:p>
        </p:txBody>
      </p:sp>
      <p:sp>
        <p:nvSpPr>
          <p:cNvPr id="3" name="Content Placeholder 2">
            <a:extLst>
              <a:ext uri="{FF2B5EF4-FFF2-40B4-BE49-F238E27FC236}">
                <a16:creationId xmlns:a16="http://schemas.microsoft.com/office/drawing/2014/main" id="{041030C0-13FC-4EC7-B154-2FBFBAEC7C79}"/>
              </a:ext>
            </a:extLst>
          </p:cNvPr>
          <p:cNvSpPr>
            <a:spLocks noGrp="1"/>
          </p:cNvSpPr>
          <p:nvPr>
            <p:ph idx="1"/>
          </p:nvPr>
        </p:nvSpPr>
        <p:spPr/>
        <p:txBody>
          <a:bodyPr>
            <a:normAutofit/>
          </a:bodyPr>
          <a:lstStyle/>
          <a:p>
            <a:pPr marL="0" indent="0">
              <a:buNone/>
            </a:pPr>
            <a:r>
              <a:rPr lang="en-US" sz="2400" dirty="0"/>
              <a:t>With some basic understanding of fundamentals of information and network technology I feel more confident about my future in world of  IoT. It’s been an interesting experience but requires time and practice to excel!</a:t>
            </a:r>
          </a:p>
        </p:txBody>
      </p:sp>
    </p:spTree>
    <p:extLst>
      <p:ext uri="{BB962C8B-B14F-4D97-AF65-F5344CB8AC3E}">
        <p14:creationId xmlns:p14="http://schemas.microsoft.com/office/powerpoint/2010/main" val="4164395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15C6E-E5A0-475D-8C5E-D6C079F8DC26}"/>
              </a:ext>
            </a:extLst>
          </p:cNvPr>
          <p:cNvSpPr>
            <a:spLocks noGrp="1"/>
          </p:cNvSpPr>
          <p:nvPr>
            <p:ph type="title"/>
          </p:nvPr>
        </p:nvSpPr>
        <p:spPr>
          <a:xfrm>
            <a:off x="1050879" y="159026"/>
            <a:ext cx="9810604" cy="1553886"/>
          </a:xfrm>
        </p:spPr>
        <p:txBody>
          <a:bodyPr>
            <a:normAutofit/>
          </a:bodyPr>
          <a:lstStyle/>
          <a:p>
            <a:r>
              <a:rPr lang="en-US" sz="1800" b="1" dirty="0"/>
              <a:t>Screenshot of Installed Linux’s COMPUTER1,  COMPUTER 2 AND SOHO VM downloaded from software called VMware workstation through Azure Lab service</a:t>
            </a:r>
          </a:p>
        </p:txBody>
      </p:sp>
      <p:pic>
        <p:nvPicPr>
          <p:cNvPr id="7" name="Picture 6" descr="Graphical user interface, application&#10;&#10;Description automatically generated">
            <a:extLst>
              <a:ext uri="{FF2B5EF4-FFF2-40B4-BE49-F238E27FC236}">
                <a16:creationId xmlns:a16="http://schemas.microsoft.com/office/drawing/2014/main" id="{1FEE9C8F-E214-4D19-92EE-7DE57F042D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1712912"/>
            <a:ext cx="3709182" cy="2251857"/>
          </a:xfrm>
          <a:prstGeom prst="rect">
            <a:avLst/>
          </a:prstGeom>
        </p:spPr>
      </p:pic>
      <p:pic>
        <p:nvPicPr>
          <p:cNvPr id="9" name="Picture 8" descr="Graphical user interface, text&#10;&#10;Description automatically generated">
            <a:extLst>
              <a:ext uri="{FF2B5EF4-FFF2-40B4-BE49-F238E27FC236}">
                <a16:creationId xmlns:a16="http://schemas.microsoft.com/office/drawing/2014/main" id="{155E5044-3DC5-4D57-837F-55FE0D0EA4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6652" y="4141236"/>
            <a:ext cx="3612059" cy="2436812"/>
          </a:xfrm>
          <a:prstGeom prst="rect">
            <a:avLst/>
          </a:prstGeom>
        </p:spPr>
      </p:pic>
      <p:pic>
        <p:nvPicPr>
          <p:cNvPr id="11" name="Picture 10" descr="Text&#10;&#10;Description automatically generated">
            <a:extLst>
              <a:ext uri="{FF2B5EF4-FFF2-40B4-BE49-F238E27FC236}">
                <a16:creationId xmlns:a16="http://schemas.microsoft.com/office/drawing/2014/main" id="{F31A3533-C38F-4E83-9F3A-FF625C074C4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78582" y="4272513"/>
            <a:ext cx="3426600" cy="2305535"/>
          </a:xfrm>
          <a:prstGeom prst="rect">
            <a:avLst/>
          </a:prstGeom>
        </p:spPr>
      </p:pic>
      <p:pic>
        <p:nvPicPr>
          <p:cNvPr id="15" name="Picture 14" descr="Graphical user interface, application&#10;&#10;Description automatically generated">
            <a:extLst>
              <a:ext uri="{FF2B5EF4-FFF2-40B4-BE49-F238E27FC236}">
                <a16:creationId xmlns:a16="http://schemas.microsoft.com/office/drawing/2014/main" id="{DFA1BC4E-1F80-4411-B5FC-C9E143EC02F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6652" y="1712912"/>
            <a:ext cx="3612059" cy="2251857"/>
          </a:xfrm>
          <a:prstGeom prst="rect">
            <a:avLst/>
          </a:prstGeom>
        </p:spPr>
      </p:pic>
    </p:spTree>
    <p:extLst>
      <p:ext uri="{BB962C8B-B14F-4D97-AF65-F5344CB8AC3E}">
        <p14:creationId xmlns:p14="http://schemas.microsoft.com/office/powerpoint/2010/main" val="34191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FF343-64F0-48C6-936B-E210769F1EB9}"/>
              </a:ext>
            </a:extLst>
          </p:cNvPr>
          <p:cNvSpPr>
            <a:spLocks noGrp="1"/>
          </p:cNvSpPr>
          <p:nvPr>
            <p:ph type="title"/>
          </p:nvPr>
        </p:nvSpPr>
        <p:spPr>
          <a:xfrm>
            <a:off x="944862" y="2398644"/>
            <a:ext cx="9810604" cy="1216024"/>
          </a:xfrm>
        </p:spPr>
        <p:txBody>
          <a:bodyPr>
            <a:noAutofit/>
          </a:bodyPr>
          <a:lstStyle/>
          <a:p>
            <a:pPr algn="ctr"/>
            <a:r>
              <a:rPr lang="en-US" sz="4400" b="1" dirty="0"/>
              <a:t>Module 2</a:t>
            </a:r>
            <a:br>
              <a:rPr lang="en-US" sz="4400" b="1" dirty="0"/>
            </a:br>
            <a:r>
              <a:rPr lang="en-US" sz="4400" b="1" dirty="0"/>
              <a:t> IPv4 Addressing</a:t>
            </a:r>
            <a:br>
              <a:rPr lang="en-US" sz="4400" b="1" dirty="0"/>
            </a:br>
            <a:endParaRPr lang="en-US" sz="4400" b="1" dirty="0"/>
          </a:p>
        </p:txBody>
      </p:sp>
    </p:spTree>
    <p:extLst>
      <p:ext uri="{BB962C8B-B14F-4D97-AF65-F5344CB8AC3E}">
        <p14:creationId xmlns:p14="http://schemas.microsoft.com/office/powerpoint/2010/main" val="3188973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E3884-D75E-4708-9A4B-189A41AFF566}"/>
              </a:ext>
            </a:extLst>
          </p:cNvPr>
          <p:cNvSpPr>
            <a:spLocks noGrp="1"/>
          </p:cNvSpPr>
          <p:nvPr>
            <p:ph type="title"/>
          </p:nvPr>
        </p:nvSpPr>
        <p:spPr>
          <a:xfrm>
            <a:off x="0" y="251791"/>
            <a:ext cx="12192000" cy="1119809"/>
          </a:xfrm>
        </p:spPr>
        <p:txBody>
          <a:bodyPr>
            <a:noAutofit/>
          </a:bodyPr>
          <a:lstStyle/>
          <a:p>
            <a:r>
              <a:rPr lang="en-US" sz="2400" b="1" dirty="0"/>
              <a:t>How to assign an IPv4 address to the SOHO Router virtual machine</a:t>
            </a:r>
          </a:p>
        </p:txBody>
      </p:sp>
      <p:sp>
        <p:nvSpPr>
          <p:cNvPr id="3" name="Content Placeholder 2">
            <a:extLst>
              <a:ext uri="{FF2B5EF4-FFF2-40B4-BE49-F238E27FC236}">
                <a16:creationId xmlns:a16="http://schemas.microsoft.com/office/drawing/2014/main" id="{72E4767C-61B3-46D9-B256-061CD9799433}"/>
              </a:ext>
            </a:extLst>
          </p:cNvPr>
          <p:cNvSpPr>
            <a:spLocks noGrp="1"/>
          </p:cNvSpPr>
          <p:nvPr>
            <p:ph idx="1"/>
          </p:nvPr>
        </p:nvSpPr>
        <p:spPr>
          <a:xfrm>
            <a:off x="0" y="1656522"/>
            <a:ext cx="12192000" cy="5201478"/>
          </a:xfrm>
        </p:spPr>
        <p:txBody>
          <a:bodyPr>
            <a:normAutofit fontScale="85000" lnSpcReduction="20000"/>
          </a:bodyPr>
          <a:lstStyle/>
          <a:p>
            <a:pPr marL="0" indent="0">
              <a:buNone/>
            </a:pPr>
            <a:r>
              <a:rPr lang="en-US" sz="1800" b="1" dirty="0"/>
              <a:t>Preparation:</a:t>
            </a:r>
          </a:p>
          <a:p>
            <a:r>
              <a:rPr lang="en-US" sz="1800" dirty="0"/>
              <a:t>Start SOHO router VM and Computer 1</a:t>
            </a:r>
          </a:p>
          <a:p>
            <a:r>
              <a:rPr lang="en-US" sz="1800" dirty="0"/>
              <a:t>On comp1 open terminal by right clicking on the desktop and  type </a:t>
            </a:r>
            <a:r>
              <a:rPr lang="en-US" sz="1800" dirty="0" err="1"/>
              <a:t>ip</a:t>
            </a:r>
            <a:r>
              <a:rPr lang="en-US" sz="1800" dirty="0"/>
              <a:t> route | grep default. Then press enter.</a:t>
            </a:r>
          </a:p>
          <a:p>
            <a:r>
              <a:rPr lang="en-US" sz="1800" dirty="0"/>
              <a:t>The default IP address of the SOHO Router LAN interface is 192.168.1.1. This value is provided to the Computer 1 VM as the “default gateway” parameter during the DHCP negotiation process. </a:t>
            </a:r>
          </a:p>
          <a:p>
            <a:r>
              <a:rPr lang="en-US" sz="1800" dirty="0"/>
              <a:t>On the SOHO Router VM, press the Enter key a couple of times to receive a command prompt. Type the passwd root command and enter password twice to set the root password.</a:t>
            </a:r>
          </a:p>
          <a:p>
            <a:pPr marL="0" indent="0">
              <a:buNone/>
            </a:pPr>
            <a:r>
              <a:rPr lang="en-US" sz="1800" b="1" dirty="0"/>
              <a:t>Router Management Interface </a:t>
            </a:r>
          </a:p>
          <a:p>
            <a:r>
              <a:rPr lang="en-US" sz="1800" dirty="0"/>
              <a:t>On the Computer 1 VM, open the Firefox browser. Enter 192.168.1.1 in the browser address bar to access the management interface of the SOHO Router. On the Authorization Required page, enter the root password (i.e., password) and click Login</a:t>
            </a:r>
          </a:p>
          <a:p>
            <a:r>
              <a:rPr lang="en-US" sz="1800" dirty="0"/>
              <a:t>On the top menu bar, select Interfaces from the Network drop-down menu to view the interfaces of the SOHO router </a:t>
            </a:r>
          </a:p>
          <a:p>
            <a:pPr marL="0" indent="0">
              <a:buNone/>
            </a:pPr>
            <a:r>
              <a:rPr lang="en-US" sz="1800" b="1" dirty="0"/>
              <a:t>IPv4 Address Assignment:</a:t>
            </a:r>
          </a:p>
          <a:p>
            <a:r>
              <a:rPr lang="en-US" sz="1800" dirty="0"/>
              <a:t>On the top menu bar of the SOHO Router, select Interfaces from the Network drop-down menu. Click on the Edit button next to the LAN icon.</a:t>
            </a:r>
          </a:p>
          <a:p>
            <a:r>
              <a:rPr lang="en-US" sz="1800" dirty="0"/>
              <a:t> Enter 192.168.105.1 in the IPv4 address field and 255.255.255.0 in the IPv4 netmask field. </a:t>
            </a:r>
          </a:p>
          <a:p>
            <a:r>
              <a:rPr lang="en-US" sz="1800" dirty="0"/>
              <a:t>Click on the Save button in the bottom right corner to save the new IPv4 configurations.</a:t>
            </a:r>
          </a:p>
          <a:p>
            <a:r>
              <a:rPr lang="en-US" sz="1800" dirty="0"/>
              <a:t>Verify that the Computer 1 VM is now getting a 192.168.105.x IPv4 address by writing commands in Computer 1 VM terminal and reconnected to the management interface of the SOHO Router! </a:t>
            </a:r>
          </a:p>
          <a:p>
            <a:endParaRPr lang="en-US" sz="1200" dirty="0"/>
          </a:p>
          <a:p>
            <a:endParaRPr lang="en-US" sz="1400" b="1" dirty="0"/>
          </a:p>
        </p:txBody>
      </p:sp>
    </p:spTree>
    <p:extLst>
      <p:ext uri="{BB962C8B-B14F-4D97-AF65-F5344CB8AC3E}">
        <p14:creationId xmlns:p14="http://schemas.microsoft.com/office/powerpoint/2010/main" val="2765424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2570DED-E942-4274-A5C5-61D0403EDC64}"/>
              </a:ext>
            </a:extLst>
          </p:cNvPr>
          <p:cNvSpPr txBox="1">
            <a:spLocks/>
          </p:cNvSpPr>
          <p:nvPr/>
        </p:nvSpPr>
        <p:spPr>
          <a:xfrm>
            <a:off x="530087" y="751311"/>
            <a:ext cx="5936974" cy="891959"/>
          </a:xfrm>
          <a:prstGeom prst="rect">
            <a:avLst/>
          </a:prstGeom>
        </p:spPr>
        <p:txBody>
          <a:bodyPr vert="horz" lIns="91440" tIns="45720" rIns="91440" bIns="45720" rtlCol="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90000"/>
              </a:lnSpc>
              <a:spcBef>
                <a:spcPts val="1000"/>
              </a:spcBef>
            </a:pPr>
            <a:r>
              <a:rPr lang="en-US" b="1" dirty="0">
                <a:latin typeface="+mn-lt"/>
                <a:ea typeface="+mn-ea"/>
                <a:cs typeface="+mn-cs"/>
              </a:rPr>
              <a:t>Configuration Program</a:t>
            </a:r>
          </a:p>
        </p:txBody>
      </p:sp>
      <p:pic>
        <p:nvPicPr>
          <p:cNvPr id="8" name="Picture 7" descr="Graphical user interface&#10;&#10;Description automatically generated with medium confidence">
            <a:extLst>
              <a:ext uri="{FF2B5EF4-FFF2-40B4-BE49-F238E27FC236}">
                <a16:creationId xmlns:a16="http://schemas.microsoft.com/office/drawing/2014/main" id="{E05C018D-CDCE-4CF9-88E2-9D607A2280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84768" y="1815254"/>
            <a:ext cx="4806627" cy="3076241"/>
          </a:xfrm>
          <a:prstGeom prst="rect">
            <a:avLst/>
          </a:prstGeom>
        </p:spPr>
      </p:pic>
      <p:sp>
        <p:nvSpPr>
          <p:cNvPr id="5" name="Text Placeholder 6">
            <a:extLst>
              <a:ext uri="{FF2B5EF4-FFF2-40B4-BE49-F238E27FC236}">
                <a16:creationId xmlns:a16="http://schemas.microsoft.com/office/drawing/2014/main" id="{FADDAB32-E602-42AB-85E5-81A683738955}"/>
              </a:ext>
            </a:extLst>
          </p:cNvPr>
          <p:cNvSpPr txBox="1">
            <a:spLocks/>
          </p:cNvSpPr>
          <p:nvPr/>
        </p:nvSpPr>
        <p:spPr>
          <a:xfrm>
            <a:off x="530087" y="1905000"/>
            <a:ext cx="3737113" cy="16764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800" dirty="0"/>
              <a:t>This screenshot should include the browser window that shows the router IP address in the address box.</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Graphical user interface&#10;&#10;Description automatically generated">
            <a:extLst>
              <a:ext uri="{FF2B5EF4-FFF2-40B4-BE49-F238E27FC236}">
                <a16:creationId xmlns:a16="http://schemas.microsoft.com/office/drawing/2014/main" id="{C14DA53A-37D7-4102-AAD8-DCE8E9AE177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95800" y="1791934"/>
            <a:ext cx="5410200" cy="3304294"/>
          </a:xfrm>
        </p:spPr>
      </p:pic>
      <p:sp>
        <p:nvSpPr>
          <p:cNvPr id="4" name="Title 1">
            <a:extLst>
              <a:ext uri="{FF2B5EF4-FFF2-40B4-BE49-F238E27FC236}">
                <a16:creationId xmlns:a16="http://schemas.microsoft.com/office/drawing/2014/main" id="{12570DED-E942-4274-A5C5-61D0403EDC64}"/>
              </a:ext>
            </a:extLst>
          </p:cNvPr>
          <p:cNvSpPr txBox="1">
            <a:spLocks/>
          </p:cNvSpPr>
          <p:nvPr/>
        </p:nvSpPr>
        <p:spPr>
          <a:xfrm>
            <a:off x="410817" y="762000"/>
            <a:ext cx="6215270" cy="990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a:t>Test Internet Connection</a:t>
            </a:r>
          </a:p>
        </p:txBody>
      </p:sp>
      <p:sp>
        <p:nvSpPr>
          <p:cNvPr id="5" name="Text Placeholder 6">
            <a:extLst>
              <a:ext uri="{FF2B5EF4-FFF2-40B4-BE49-F238E27FC236}">
                <a16:creationId xmlns:a16="http://schemas.microsoft.com/office/drawing/2014/main" id="{FADDAB32-E602-42AB-85E5-81A683738955}"/>
              </a:ext>
            </a:extLst>
          </p:cNvPr>
          <p:cNvSpPr txBox="1">
            <a:spLocks/>
          </p:cNvSpPr>
          <p:nvPr/>
        </p:nvSpPr>
        <p:spPr>
          <a:xfrm>
            <a:off x="874643" y="2057400"/>
            <a:ext cx="3392557" cy="18288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800" dirty="0"/>
              <a:t>This screenshot should include the “Test Internet Connection” result</a:t>
            </a:r>
            <a:r>
              <a:rPr lang="en-US" sz="1800" dirty="0"/>
              <a:t>. </a:t>
            </a:r>
          </a:p>
        </p:txBody>
      </p:sp>
    </p:spTree>
    <p:extLst>
      <p:ext uri="{BB962C8B-B14F-4D97-AF65-F5344CB8AC3E}">
        <p14:creationId xmlns:p14="http://schemas.microsoft.com/office/powerpoint/2010/main" val="2974324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32453" y="1371600"/>
            <a:ext cx="7938052" cy="2177328"/>
          </a:xfrm>
        </p:spPr>
        <p:txBody>
          <a:bodyPr anchor="ctr">
            <a:normAutofit fontScale="90000"/>
          </a:bodyPr>
          <a:lstStyle/>
          <a:p>
            <a:pPr>
              <a:lnSpc>
                <a:spcPct val="90000"/>
              </a:lnSpc>
            </a:pPr>
            <a:br>
              <a:rPr lang="en-US" sz="2300" dirty="0"/>
            </a:br>
            <a:br>
              <a:rPr lang="en-US" sz="2300" b="1" dirty="0"/>
            </a:br>
            <a:r>
              <a:rPr lang="en-US" sz="4400" b="1" dirty="0"/>
              <a:t>Module 3 </a:t>
            </a:r>
            <a:br>
              <a:rPr lang="en-US" sz="4400" b="1" dirty="0"/>
            </a:br>
            <a:br>
              <a:rPr lang="en-US" sz="4400" b="1" dirty="0"/>
            </a:br>
            <a:r>
              <a:rPr lang="en-US" sz="4400" b="1" dirty="0"/>
              <a:t>Use the Administrator Interface to Modify Router Configuration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6">
            <a:extLst>
              <a:ext uri="{FF2B5EF4-FFF2-40B4-BE49-F238E27FC236}">
                <a16:creationId xmlns:a16="http://schemas.microsoft.com/office/drawing/2014/main" id="{FADDAB32-E602-42AB-85E5-81A683738955}"/>
              </a:ext>
            </a:extLst>
          </p:cNvPr>
          <p:cNvSpPr txBox="1">
            <a:spLocks/>
          </p:cNvSpPr>
          <p:nvPr/>
        </p:nvSpPr>
        <p:spPr>
          <a:xfrm>
            <a:off x="5537374" y="586822"/>
            <a:ext cx="4501977" cy="1645920"/>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228600">
              <a:lnSpc>
                <a:spcPct val="90000"/>
              </a:lnSpc>
            </a:pPr>
            <a:r>
              <a:rPr lang="en-US" sz="2400" dirty="0"/>
              <a:t>This screenshot should show the LAN IP address on the Advanced Settings page.</a:t>
            </a:r>
          </a:p>
        </p:txBody>
      </p:sp>
      <p:pic>
        <p:nvPicPr>
          <p:cNvPr id="4" name="Content Placeholder 3" descr="Graphical user interface, application&#10;&#10;Description automatically generated">
            <a:extLst>
              <a:ext uri="{FF2B5EF4-FFF2-40B4-BE49-F238E27FC236}">
                <a16:creationId xmlns:a16="http://schemas.microsoft.com/office/drawing/2014/main" id="{C4D92FEC-0B84-4FFB-A8EE-FD5809500BA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59520" y="2734056"/>
            <a:ext cx="5339255" cy="3483864"/>
          </a:xfrm>
          <a:prstGeom prst="rect">
            <a:avLst/>
          </a:prstGeom>
        </p:spPr>
      </p:pic>
      <p:sp>
        <p:nvSpPr>
          <p:cNvPr id="7" name="Title 1">
            <a:extLst>
              <a:ext uri="{FF2B5EF4-FFF2-40B4-BE49-F238E27FC236}">
                <a16:creationId xmlns:a16="http://schemas.microsoft.com/office/drawing/2014/main" id="{12570DED-E942-4274-A5C5-61D0403EDC64}"/>
              </a:ext>
            </a:extLst>
          </p:cNvPr>
          <p:cNvSpPr txBox="1">
            <a:spLocks/>
          </p:cNvSpPr>
          <p:nvPr/>
        </p:nvSpPr>
        <p:spPr>
          <a:xfrm>
            <a:off x="463826" y="685800"/>
            <a:ext cx="3803374" cy="12192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600"/>
              </a:spcAft>
            </a:pPr>
            <a:r>
              <a:rPr lang="en-US" b="1" dirty="0"/>
              <a:t>Advanced Settings - LAN</a:t>
            </a:r>
          </a:p>
        </p:txBody>
      </p:sp>
    </p:spTree>
    <p:extLst>
      <p:ext uri="{BB962C8B-B14F-4D97-AF65-F5344CB8AC3E}">
        <p14:creationId xmlns:p14="http://schemas.microsoft.com/office/powerpoint/2010/main" val="3783670687"/>
      </p:ext>
    </p:extLst>
  </p:cSld>
  <p:clrMapOvr>
    <a:masterClrMapping/>
  </p:clrMapOvr>
</p:sld>
</file>

<file path=ppt/theme/theme1.xml><?xml version="1.0" encoding="utf-8"?>
<a:theme xmlns:a="http://schemas.openxmlformats.org/drawingml/2006/main" name="ArchiveVTI">
  <a:themeElements>
    <a:clrScheme name="Archive">
      <a:dk1>
        <a:sysClr val="windowText" lastClr="000000"/>
      </a:dk1>
      <a:lt1>
        <a:sysClr val="window" lastClr="FFFFFF"/>
      </a:lt1>
      <a:dk2>
        <a:srgbClr val="353B3D"/>
      </a:dk2>
      <a:lt2>
        <a:srgbClr val="EEECEA"/>
      </a:lt2>
      <a:accent1>
        <a:srgbClr val="A65E5E"/>
      </a:accent1>
      <a:accent2>
        <a:srgbClr val="9D6053"/>
      </a:accent2>
      <a:accent3>
        <a:srgbClr val="968274"/>
      </a:accent3>
      <a:accent4>
        <a:srgbClr val="878079"/>
      </a:accent4>
      <a:accent5>
        <a:srgbClr val="6C737A"/>
      </a:accent5>
      <a:accent6>
        <a:srgbClr val="697777"/>
      </a:accent6>
      <a:hlink>
        <a:srgbClr val="A25872"/>
      </a:hlink>
      <a:folHlink>
        <a:srgbClr val="667A7E"/>
      </a:folHlink>
    </a:clrScheme>
    <a:fontScheme name="Custom 170">
      <a:majorFont>
        <a:latin typeface="Bembo"/>
        <a:ea typeface=""/>
        <a:cs typeface=""/>
      </a:majorFont>
      <a:minorFont>
        <a:latin typeface="Bemb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chiveVTI" id="{514BDC9F-20AC-40CA-9FE7-B30987BCD2D4}" vid="{D8FA1533-D953-46ED-B2C7-B32AF1BED7A8}"/>
    </a:ext>
  </a:extLst>
</a:theme>
</file>

<file path=docProps/app.xml><?xml version="1.0" encoding="utf-8"?>
<Properties xmlns="http://schemas.openxmlformats.org/officeDocument/2006/extended-properties" xmlns:vt="http://schemas.openxmlformats.org/officeDocument/2006/docPropsVTypes">
  <Template>Archive</Template>
  <TotalTime>468</TotalTime>
  <Words>1609</Words>
  <Application>Microsoft Office PowerPoint</Application>
  <PresentationFormat>Widescreen</PresentationFormat>
  <Paragraphs>148</Paragraphs>
  <Slides>23</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8" baseType="lpstr">
      <vt:lpstr>Arial</vt:lpstr>
      <vt:lpstr>Bembo</vt:lpstr>
      <vt:lpstr>Calibri</vt:lpstr>
      <vt:lpstr>ArchiveVTI</vt:lpstr>
      <vt:lpstr>Visio</vt:lpstr>
      <vt:lpstr>CEIS 191 FINAL COURSE PROJECT   fundamentals of information technology and networking</vt:lpstr>
      <vt:lpstr>Introduction</vt:lpstr>
      <vt:lpstr>Screenshot of Installed Linux’s COMPUTER1,  COMPUTER 2 AND SOHO VM downloaded from software called VMware workstation through Azure Lab service</vt:lpstr>
      <vt:lpstr>Module 2  IPv4 Addressing </vt:lpstr>
      <vt:lpstr>How to assign an IPv4 address to the SOHO Router virtual machine</vt:lpstr>
      <vt:lpstr>PowerPoint Presentation</vt:lpstr>
      <vt:lpstr>PowerPoint Presentation</vt:lpstr>
      <vt:lpstr>  Module 3   Use the Administrator Interface to Modify Router Configuration</vt:lpstr>
      <vt:lpstr>PowerPoint Presentation</vt:lpstr>
      <vt:lpstr>PowerPoint Presentation</vt:lpstr>
      <vt:lpstr>PowerPoint Presentation</vt:lpstr>
      <vt:lpstr>Module 4   Design a LAN Using IPv4</vt:lpstr>
      <vt:lpstr>PowerPoint Presentation</vt:lpstr>
      <vt:lpstr>PowerPoint Presentation</vt:lpstr>
      <vt:lpstr> Module 5   Visio Network Diagram</vt:lpstr>
      <vt:lpstr>PowerPoint Presentation</vt:lpstr>
      <vt:lpstr> Module 6   SOHO Wireless Network Security</vt:lpstr>
      <vt:lpstr>PowerPoint Presentation</vt:lpstr>
      <vt:lpstr>PowerPoint Presentation</vt:lpstr>
      <vt:lpstr>PowerPoint Presentation</vt:lpstr>
      <vt:lpstr>CHALLENGES </vt:lpstr>
      <vt:lpstr>CAREER SKILLS </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CEIS 191 FINAL COURSE PROJECT   fundamentals of information technology and networking</dc:title>
  <dc:creator>Maryam Khan</dc:creator>
  <cp:lastModifiedBy>Maryam Khan</cp:lastModifiedBy>
  <cp:revision>1</cp:revision>
  <dcterms:created xsi:type="dcterms:W3CDTF">2021-08-29T16:53:02Z</dcterms:created>
  <dcterms:modified xsi:type="dcterms:W3CDTF">2021-08-30T00:42:47Z</dcterms:modified>
</cp:coreProperties>
</file>