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5" r:id="rId5"/>
    <p:sldId id="288" r:id="rId6"/>
    <p:sldId id="292" r:id="rId7"/>
    <p:sldId id="256" r:id="rId8"/>
    <p:sldId id="263" r:id="rId9"/>
    <p:sldId id="264" r:id="rId10"/>
    <p:sldId id="266" r:id="rId11"/>
    <p:sldId id="261" r:id="rId12"/>
    <p:sldId id="268" r:id="rId13"/>
    <p:sldId id="269" r:id="rId14"/>
    <p:sldId id="270" r:id="rId15"/>
    <p:sldId id="272" r:id="rId16"/>
    <p:sldId id="273" r:id="rId17"/>
    <p:sldId id="274" r:id="rId18"/>
    <p:sldId id="275" r:id="rId19"/>
    <p:sldId id="276" r:id="rId20"/>
    <p:sldId id="278" r:id="rId21"/>
    <p:sldId id="279" r:id="rId22"/>
    <p:sldId id="280" r:id="rId23"/>
    <p:sldId id="281" r:id="rId24"/>
    <p:sldId id="282" r:id="rId25"/>
    <p:sldId id="284" r:id="rId26"/>
    <p:sldId id="285" r:id="rId27"/>
    <p:sldId id="286" r:id="rId28"/>
    <p:sldId id="287" r:id="rId29"/>
    <p:sldId id="289" r:id="rId30"/>
    <p:sldId id="290"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p:scale>
          <a:sx n="60" d="100"/>
          <a:sy n="60" d="100"/>
        </p:scale>
        <p:origin x="306"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am Khan" userId="74393b4f5e72c20a" providerId="LiveId" clId="{C8268123-E3C7-4FA7-A0AC-06B98DAC201E}"/>
    <pc:docChg chg="undo custSel addSld delSld modSld">
      <pc:chgData name="Maryam Khan" userId="74393b4f5e72c20a" providerId="LiveId" clId="{C8268123-E3C7-4FA7-A0AC-06B98DAC201E}" dt="2022-08-27T03:46:14.340" v="3115" actId="26606"/>
      <pc:docMkLst>
        <pc:docMk/>
      </pc:docMkLst>
      <pc:sldChg chg="addSp modSp mod setBg">
        <pc:chgData name="Maryam Khan" userId="74393b4f5e72c20a" providerId="LiveId" clId="{C8268123-E3C7-4FA7-A0AC-06B98DAC201E}" dt="2022-08-27T03:43:02.206" v="3072" actId="26606"/>
        <pc:sldMkLst>
          <pc:docMk/>
          <pc:sldMk cId="737525519" sldId="256"/>
        </pc:sldMkLst>
        <pc:spChg chg="mod">
          <ac:chgData name="Maryam Khan" userId="74393b4f5e72c20a" providerId="LiveId" clId="{C8268123-E3C7-4FA7-A0AC-06B98DAC201E}" dt="2022-08-27T03:43:02.206" v="3072" actId="26606"/>
          <ac:spMkLst>
            <pc:docMk/>
            <pc:sldMk cId="737525519" sldId="256"/>
            <ac:spMk id="2" creationId="{07C8198B-61B4-490F-AA97-99CFA2CF3622}"/>
          </ac:spMkLst>
        </pc:spChg>
        <pc:spChg chg="mod">
          <ac:chgData name="Maryam Khan" userId="74393b4f5e72c20a" providerId="LiveId" clId="{C8268123-E3C7-4FA7-A0AC-06B98DAC201E}" dt="2022-08-27T03:43:02.206" v="3072" actId="26606"/>
          <ac:spMkLst>
            <pc:docMk/>
            <pc:sldMk cId="737525519" sldId="256"/>
            <ac:spMk id="3" creationId="{96B87C98-6E1F-4B38-91BE-8941A7E9C93B}"/>
          </ac:spMkLst>
        </pc:spChg>
        <pc:spChg chg="add">
          <ac:chgData name="Maryam Khan" userId="74393b4f5e72c20a" providerId="LiveId" clId="{C8268123-E3C7-4FA7-A0AC-06B98DAC201E}" dt="2022-08-27T03:43:02.206" v="3072" actId="26606"/>
          <ac:spMkLst>
            <pc:docMk/>
            <pc:sldMk cId="737525519" sldId="256"/>
            <ac:spMk id="8" creationId="{6D6CDB20-394C-4D51-9C5B-8751E21338DC}"/>
          </ac:spMkLst>
        </pc:spChg>
        <pc:spChg chg="add">
          <ac:chgData name="Maryam Khan" userId="74393b4f5e72c20a" providerId="LiveId" clId="{C8268123-E3C7-4FA7-A0AC-06B98DAC201E}" dt="2022-08-27T03:43:02.206" v="3072" actId="26606"/>
          <ac:spMkLst>
            <pc:docMk/>
            <pc:sldMk cId="737525519" sldId="256"/>
            <ac:spMk id="10" creationId="{46DFD1E0-DCA7-47E6-B78B-6ECDDF873DD6}"/>
          </ac:spMkLst>
        </pc:spChg>
        <pc:spChg chg="add">
          <ac:chgData name="Maryam Khan" userId="74393b4f5e72c20a" providerId="LiveId" clId="{C8268123-E3C7-4FA7-A0AC-06B98DAC201E}" dt="2022-08-27T03:43:02.206" v="3072" actId="26606"/>
          <ac:spMkLst>
            <pc:docMk/>
            <pc:sldMk cId="737525519" sldId="256"/>
            <ac:spMk id="12" creationId="{8AAB0B1E-BB97-40E0-8DCD-D1197A0E1D6A}"/>
          </ac:spMkLst>
        </pc:spChg>
      </pc:sldChg>
      <pc:sldChg chg="del">
        <pc:chgData name="Maryam Khan" userId="74393b4f5e72c20a" providerId="LiveId" clId="{C8268123-E3C7-4FA7-A0AC-06B98DAC201E}" dt="2022-08-27T03:42:26.529" v="3067" actId="2696"/>
        <pc:sldMkLst>
          <pc:docMk/>
          <pc:sldMk cId="2666727575" sldId="259"/>
        </pc:sldMkLst>
      </pc:sldChg>
      <pc:sldChg chg="addSp modSp mod setBg">
        <pc:chgData name="Maryam Khan" userId="74393b4f5e72c20a" providerId="LiveId" clId="{C8268123-E3C7-4FA7-A0AC-06B98DAC201E}" dt="2022-08-27T03:43:21.206" v="3078" actId="26606"/>
        <pc:sldMkLst>
          <pc:docMk/>
          <pc:sldMk cId="424938698" sldId="261"/>
        </pc:sldMkLst>
        <pc:spChg chg="mod">
          <ac:chgData name="Maryam Khan" userId="74393b4f5e72c20a" providerId="LiveId" clId="{C8268123-E3C7-4FA7-A0AC-06B98DAC201E}" dt="2022-08-27T03:43:21.206" v="3078" actId="26606"/>
          <ac:spMkLst>
            <pc:docMk/>
            <pc:sldMk cId="424938698" sldId="261"/>
            <ac:spMk id="2" creationId="{12570DED-E942-4274-A5C5-61D0403EDC64}"/>
          </ac:spMkLst>
        </pc:spChg>
        <pc:spChg chg="mod">
          <ac:chgData name="Maryam Khan" userId="74393b4f5e72c20a" providerId="LiveId" clId="{C8268123-E3C7-4FA7-A0AC-06B98DAC201E}" dt="2022-08-27T03:43:21.206" v="3078" actId="26606"/>
          <ac:spMkLst>
            <pc:docMk/>
            <pc:sldMk cId="424938698" sldId="261"/>
            <ac:spMk id="7" creationId="{FADDAB32-E602-42AB-85E5-81A683738955}"/>
          </ac:spMkLst>
        </pc:spChg>
        <pc:spChg chg="add">
          <ac:chgData name="Maryam Khan" userId="74393b4f5e72c20a" providerId="LiveId" clId="{C8268123-E3C7-4FA7-A0AC-06B98DAC201E}" dt="2022-08-27T03:43:21.206" v="3078" actId="26606"/>
          <ac:spMkLst>
            <pc:docMk/>
            <pc:sldMk cId="424938698" sldId="261"/>
            <ac:spMk id="12" creationId="{5AAE9118-0436-4488-AC4A-C14DF6A7B6B1}"/>
          </ac:spMkLst>
        </pc:spChg>
        <pc:spChg chg="add">
          <ac:chgData name="Maryam Khan" userId="74393b4f5e72c20a" providerId="LiveId" clId="{C8268123-E3C7-4FA7-A0AC-06B98DAC201E}" dt="2022-08-27T03:43:21.206" v="3078" actId="26606"/>
          <ac:spMkLst>
            <pc:docMk/>
            <pc:sldMk cId="424938698" sldId="261"/>
            <ac:spMk id="14" creationId="{07A0C51E-5464-4470-855E-CA530A59BF98}"/>
          </ac:spMkLst>
        </pc:spChg>
        <pc:picChg chg="mod">
          <ac:chgData name="Maryam Khan" userId="74393b4f5e72c20a" providerId="LiveId" clId="{C8268123-E3C7-4FA7-A0AC-06B98DAC201E}" dt="2022-08-27T03:43:21.206" v="3078" actId="26606"/>
          <ac:picMkLst>
            <pc:docMk/>
            <pc:sldMk cId="424938698" sldId="261"/>
            <ac:picMk id="4" creationId="{241F2B87-8D94-DA32-2B1E-04CF721E3469}"/>
          </ac:picMkLst>
        </pc:picChg>
      </pc:sldChg>
      <pc:sldChg chg="addSp modSp mod setBg">
        <pc:chgData name="Maryam Khan" userId="74393b4f5e72c20a" providerId="LiveId" clId="{C8268123-E3C7-4FA7-A0AC-06B98DAC201E}" dt="2022-08-27T03:43:06.401" v="3073" actId="26606"/>
        <pc:sldMkLst>
          <pc:docMk/>
          <pc:sldMk cId="145510727" sldId="263"/>
        </pc:sldMkLst>
        <pc:spChg chg="mod">
          <ac:chgData name="Maryam Khan" userId="74393b4f5e72c20a" providerId="LiveId" clId="{C8268123-E3C7-4FA7-A0AC-06B98DAC201E}" dt="2022-08-27T03:43:06.401" v="3073" actId="26606"/>
          <ac:spMkLst>
            <pc:docMk/>
            <pc:sldMk cId="145510727" sldId="263"/>
            <ac:spMk id="2" creationId="{12570DED-E942-4274-A5C5-61D0403EDC64}"/>
          </ac:spMkLst>
        </pc:spChg>
        <pc:spChg chg="mod">
          <ac:chgData name="Maryam Khan" userId="74393b4f5e72c20a" providerId="LiveId" clId="{C8268123-E3C7-4FA7-A0AC-06B98DAC201E}" dt="2022-08-27T03:43:06.401" v="3073" actId="26606"/>
          <ac:spMkLst>
            <pc:docMk/>
            <pc:sldMk cId="145510727" sldId="263"/>
            <ac:spMk id="7" creationId="{FADDAB32-E602-42AB-85E5-81A683738955}"/>
          </ac:spMkLst>
        </pc:spChg>
        <pc:spChg chg="add">
          <ac:chgData name="Maryam Khan" userId="74393b4f5e72c20a" providerId="LiveId" clId="{C8268123-E3C7-4FA7-A0AC-06B98DAC201E}" dt="2022-08-27T03:43:06.401" v="3073" actId="26606"/>
          <ac:spMkLst>
            <pc:docMk/>
            <pc:sldMk cId="145510727" sldId="263"/>
            <ac:spMk id="12" creationId="{6D6CDB20-394C-4D51-9C5B-8751E21338DC}"/>
          </ac:spMkLst>
        </pc:spChg>
        <pc:spChg chg="add">
          <ac:chgData name="Maryam Khan" userId="74393b4f5e72c20a" providerId="LiveId" clId="{C8268123-E3C7-4FA7-A0AC-06B98DAC201E}" dt="2022-08-27T03:43:06.401" v="3073" actId="26606"/>
          <ac:spMkLst>
            <pc:docMk/>
            <pc:sldMk cId="145510727" sldId="263"/>
            <ac:spMk id="14" creationId="{46DFD1E0-DCA7-47E6-B78B-6ECDDF873DD6}"/>
          </ac:spMkLst>
        </pc:spChg>
        <pc:spChg chg="add">
          <ac:chgData name="Maryam Khan" userId="74393b4f5e72c20a" providerId="LiveId" clId="{C8268123-E3C7-4FA7-A0AC-06B98DAC201E}" dt="2022-08-27T03:43:06.401" v="3073" actId="26606"/>
          <ac:spMkLst>
            <pc:docMk/>
            <pc:sldMk cId="145510727" sldId="263"/>
            <ac:spMk id="16" creationId="{8AAB0B1E-BB97-40E0-8DCD-D1197A0E1D6A}"/>
          </ac:spMkLst>
        </pc:spChg>
        <pc:cxnChg chg="add">
          <ac:chgData name="Maryam Khan" userId="74393b4f5e72c20a" providerId="LiveId" clId="{C8268123-E3C7-4FA7-A0AC-06B98DAC201E}" dt="2022-08-27T03:43:06.401" v="3073" actId="26606"/>
          <ac:cxnSpMkLst>
            <pc:docMk/>
            <pc:sldMk cId="145510727" sldId="263"/>
            <ac:cxnSpMk id="18" creationId="{19C0742B-6FAB-4F71-A9CB-E140A40C8BE9}"/>
          </ac:cxnSpMkLst>
        </pc:cxnChg>
      </pc:sldChg>
      <pc:sldChg chg="addSp modSp mod setBg">
        <pc:chgData name="Maryam Khan" userId="74393b4f5e72c20a" providerId="LiveId" clId="{C8268123-E3C7-4FA7-A0AC-06B98DAC201E}" dt="2022-08-27T03:43:09.182" v="3074" actId="26606"/>
        <pc:sldMkLst>
          <pc:docMk/>
          <pc:sldMk cId="1439723615" sldId="264"/>
        </pc:sldMkLst>
        <pc:spChg chg="mod">
          <ac:chgData name="Maryam Khan" userId="74393b4f5e72c20a" providerId="LiveId" clId="{C8268123-E3C7-4FA7-A0AC-06B98DAC201E}" dt="2022-08-27T03:43:09.182" v="3074" actId="26606"/>
          <ac:spMkLst>
            <pc:docMk/>
            <pc:sldMk cId="1439723615" sldId="264"/>
            <ac:spMk id="2" creationId="{12570DED-E942-4274-A5C5-61D0403EDC64}"/>
          </ac:spMkLst>
        </pc:spChg>
        <pc:spChg chg="mod">
          <ac:chgData name="Maryam Khan" userId="74393b4f5e72c20a" providerId="LiveId" clId="{C8268123-E3C7-4FA7-A0AC-06B98DAC201E}" dt="2022-08-27T03:43:09.182" v="3074" actId="26606"/>
          <ac:spMkLst>
            <pc:docMk/>
            <pc:sldMk cId="1439723615" sldId="264"/>
            <ac:spMk id="7" creationId="{FADDAB32-E602-42AB-85E5-81A683738955}"/>
          </ac:spMkLst>
        </pc:spChg>
        <pc:spChg chg="add">
          <ac:chgData name="Maryam Khan" userId="74393b4f5e72c20a" providerId="LiveId" clId="{C8268123-E3C7-4FA7-A0AC-06B98DAC201E}" dt="2022-08-27T03:43:09.182" v="3074" actId="26606"/>
          <ac:spMkLst>
            <pc:docMk/>
            <pc:sldMk cId="1439723615" sldId="264"/>
            <ac:spMk id="12" creationId="{6D6CDB20-394C-4D51-9C5B-8751E21338DC}"/>
          </ac:spMkLst>
        </pc:spChg>
        <pc:spChg chg="add">
          <ac:chgData name="Maryam Khan" userId="74393b4f5e72c20a" providerId="LiveId" clId="{C8268123-E3C7-4FA7-A0AC-06B98DAC201E}" dt="2022-08-27T03:43:09.182" v="3074" actId="26606"/>
          <ac:spMkLst>
            <pc:docMk/>
            <pc:sldMk cId="1439723615" sldId="264"/>
            <ac:spMk id="14" creationId="{46DFD1E0-DCA7-47E6-B78B-6ECDDF873DD6}"/>
          </ac:spMkLst>
        </pc:spChg>
        <pc:spChg chg="add">
          <ac:chgData name="Maryam Khan" userId="74393b4f5e72c20a" providerId="LiveId" clId="{C8268123-E3C7-4FA7-A0AC-06B98DAC201E}" dt="2022-08-27T03:43:09.182" v="3074" actId="26606"/>
          <ac:spMkLst>
            <pc:docMk/>
            <pc:sldMk cId="1439723615" sldId="264"/>
            <ac:spMk id="16" creationId="{8AAB0B1E-BB97-40E0-8DCD-D1197A0E1D6A}"/>
          </ac:spMkLst>
        </pc:spChg>
        <pc:cxnChg chg="add">
          <ac:chgData name="Maryam Khan" userId="74393b4f5e72c20a" providerId="LiveId" clId="{C8268123-E3C7-4FA7-A0AC-06B98DAC201E}" dt="2022-08-27T03:43:09.182" v="3074" actId="26606"/>
          <ac:cxnSpMkLst>
            <pc:docMk/>
            <pc:sldMk cId="1439723615" sldId="264"/>
            <ac:cxnSpMk id="18" creationId="{19C0742B-6FAB-4F71-A9CB-E140A40C8BE9}"/>
          </ac:cxnSpMkLst>
        </pc:cxnChg>
      </pc:sldChg>
      <pc:sldChg chg="addSp modSp mod setBg addAnim">
        <pc:chgData name="Maryam Khan" userId="74393b4f5e72c20a" providerId="LiveId" clId="{C8268123-E3C7-4FA7-A0AC-06B98DAC201E}" dt="2022-08-27T03:42:43.648" v="3069"/>
        <pc:sldMkLst>
          <pc:docMk/>
          <pc:sldMk cId="4237806979" sldId="265"/>
        </pc:sldMkLst>
        <pc:spChg chg="mod">
          <ac:chgData name="Maryam Khan" userId="74393b4f5e72c20a" providerId="LiveId" clId="{C8268123-E3C7-4FA7-A0AC-06B98DAC201E}" dt="2022-08-27T03:42:43.647" v="3068" actId="26606"/>
          <ac:spMkLst>
            <pc:docMk/>
            <pc:sldMk cId="4237806979" sldId="265"/>
            <ac:spMk id="2" creationId="{53B2D875-7837-F836-2D5C-AE9292A714F7}"/>
          </ac:spMkLst>
        </pc:spChg>
        <pc:spChg chg="mod">
          <ac:chgData name="Maryam Khan" userId="74393b4f5e72c20a" providerId="LiveId" clId="{C8268123-E3C7-4FA7-A0AC-06B98DAC201E}" dt="2022-08-27T03:42:43.647" v="3068" actId="26606"/>
          <ac:spMkLst>
            <pc:docMk/>
            <pc:sldMk cId="4237806979" sldId="265"/>
            <ac:spMk id="3" creationId="{629FC7D3-8B91-1F8F-DDC9-7677800F9ED3}"/>
          </ac:spMkLst>
        </pc:spChg>
        <pc:spChg chg="add">
          <ac:chgData name="Maryam Khan" userId="74393b4f5e72c20a" providerId="LiveId" clId="{C8268123-E3C7-4FA7-A0AC-06B98DAC201E}" dt="2022-08-27T03:42:43.647" v="3068" actId="26606"/>
          <ac:spMkLst>
            <pc:docMk/>
            <pc:sldMk cId="4237806979" sldId="265"/>
            <ac:spMk id="8" creationId="{D8386171-E87D-46AB-8718-4CE2A88748BD}"/>
          </ac:spMkLst>
        </pc:spChg>
        <pc:spChg chg="add">
          <ac:chgData name="Maryam Khan" userId="74393b4f5e72c20a" providerId="LiveId" clId="{C8268123-E3C7-4FA7-A0AC-06B98DAC201E}" dt="2022-08-27T03:42:43.647" v="3068" actId="26606"/>
          <ac:spMkLst>
            <pc:docMk/>
            <pc:sldMk cId="4237806979" sldId="265"/>
            <ac:spMk id="10" creationId="{207CB456-8849-413C-8210-B663779A32E0}"/>
          </ac:spMkLst>
        </pc:spChg>
        <pc:spChg chg="add">
          <ac:chgData name="Maryam Khan" userId="74393b4f5e72c20a" providerId="LiveId" clId="{C8268123-E3C7-4FA7-A0AC-06B98DAC201E}" dt="2022-08-27T03:42:43.647" v="3068" actId="26606"/>
          <ac:spMkLst>
            <pc:docMk/>
            <pc:sldMk cId="4237806979" sldId="265"/>
            <ac:spMk id="12" creationId="{E513936D-D1EB-4E42-A97F-942BA1F3DFA7}"/>
          </ac:spMkLst>
        </pc:spChg>
        <pc:cxnChg chg="add">
          <ac:chgData name="Maryam Khan" userId="74393b4f5e72c20a" providerId="LiveId" clId="{C8268123-E3C7-4FA7-A0AC-06B98DAC201E}" dt="2022-08-27T03:42:43.647" v="3068" actId="26606"/>
          <ac:cxnSpMkLst>
            <pc:docMk/>
            <pc:sldMk cId="4237806979" sldId="265"/>
            <ac:cxnSpMk id="14" creationId="{AFA75EE9-0DE4-4982-A870-290AD61EAAD7}"/>
          </ac:cxnSpMkLst>
        </pc:cxnChg>
      </pc:sldChg>
      <pc:sldChg chg="addSp modSp mod setBg addAnim">
        <pc:chgData name="Maryam Khan" userId="74393b4f5e72c20a" providerId="LiveId" clId="{C8268123-E3C7-4FA7-A0AC-06B98DAC201E}" dt="2022-08-27T03:43:15.433" v="3077"/>
        <pc:sldMkLst>
          <pc:docMk/>
          <pc:sldMk cId="3732600864" sldId="266"/>
        </pc:sldMkLst>
        <pc:spChg chg="mod">
          <ac:chgData name="Maryam Khan" userId="74393b4f5e72c20a" providerId="LiveId" clId="{C8268123-E3C7-4FA7-A0AC-06B98DAC201E}" dt="2022-08-27T03:43:15.430" v="3075" actId="26606"/>
          <ac:spMkLst>
            <pc:docMk/>
            <pc:sldMk cId="3732600864" sldId="266"/>
            <ac:spMk id="2" creationId="{07C8198B-61B4-490F-AA97-99CFA2CF3622}"/>
          </ac:spMkLst>
        </pc:spChg>
        <pc:spChg chg="mod">
          <ac:chgData name="Maryam Khan" userId="74393b4f5e72c20a" providerId="LiveId" clId="{C8268123-E3C7-4FA7-A0AC-06B98DAC201E}" dt="2022-08-27T03:43:15.430" v="3075" actId="26606"/>
          <ac:spMkLst>
            <pc:docMk/>
            <pc:sldMk cId="3732600864" sldId="266"/>
            <ac:spMk id="3" creationId="{96B87C98-6E1F-4B38-91BE-8941A7E9C93B}"/>
          </ac:spMkLst>
        </pc:spChg>
        <pc:spChg chg="add">
          <ac:chgData name="Maryam Khan" userId="74393b4f5e72c20a" providerId="LiveId" clId="{C8268123-E3C7-4FA7-A0AC-06B98DAC201E}" dt="2022-08-27T03:43:15.430" v="3075" actId="26606"/>
          <ac:spMkLst>
            <pc:docMk/>
            <pc:sldMk cId="3732600864" sldId="266"/>
            <ac:spMk id="8" creationId="{D8386171-E87D-46AB-8718-4CE2A88748BD}"/>
          </ac:spMkLst>
        </pc:spChg>
        <pc:spChg chg="add">
          <ac:chgData name="Maryam Khan" userId="74393b4f5e72c20a" providerId="LiveId" clId="{C8268123-E3C7-4FA7-A0AC-06B98DAC201E}" dt="2022-08-27T03:43:15.430" v="3075" actId="26606"/>
          <ac:spMkLst>
            <pc:docMk/>
            <pc:sldMk cId="3732600864" sldId="266"/>
            <ac:spMk id="10" creationId="{207CB456-8849-413C-8210-B663779A32E0}"/>
          </ac:spMkLst>
        </pc:spChg>
        <pc:spChg chg="add">
          <ac:chgData name="Maryam Khan" userId="74393b4f5e72c20a" providerId="LiveId" clId="{C8268123-E3C7-4FA7-A0AC-06B98DAC201E}" dt="2022-08-27T03:43:15.430" v="3075" actId="26606"/>
          <ac:spMkLst>
            <pc:docMk/>
            <pc:sldMk cId="3732600864" sldId="266"/>
            <ac:spMk id="12" creationId="{E513936D-D1EB-4E42-A97F-942BA1F3DFA7}"/>
          </ac:spMkLst>
        </pc:spChg>
        <pc:cxnChg chg="add">
          <ac:chgData name="Maryam Khan" userId="74393b4f5e72c20a" providerId="LiveId" clId="{C8268123-E3C7-4FA7-A0AC-06B98DAC201E}" dt="2022-08-27T03:43:15.430" v="3075" actId="26606"/>
          <ac:cxnSpMkLst>
            <pc:docMk/>
            <pc:sldMk cId="3732600864" sldId="266"/>
            <ac:cxnSpMk id="14" creationId="{AFA75EE9-0DE4-4982-A870-290AD61EAAD7}"/>
          </ac:cxnSpMkLst>
        </pc:cxnChg>
      </pc:sldChg>
      <pc:sldChg chg="del">
        <pc:chgData name="Maryam Khan" userId="74393b4f5e72c20a" providerId="LiveId" clId="{C8268123-E3C7-4FA7-A0AC-06B98DAC201E}" dt="2022-08-27T03:42:22.260" v="3066" actId="2696"/>
        <pc:sldMkLst>
          <pc:docMk/>
          <pc:sldMk cId="3173115864" sldId="267"/>
        </pc:sldMkLst>
      </pc:sldChg>
      <pc:sldChg chg="addSp modSp mod setBg">
        <pc:chgData name="Maryam Khan" userId="74393b4f5e72c20a" providerId="LiveId" clId="{C8268123-E3C7-4FA7-A0AC-06B98DAC201E}" dt="2022-08-27T03:43:26.882" v="3079" actId="26606"/>
        <pc:sldMkLst>
          <pc:docMk/>
          <pc:sldMk cId="818183100" sldId="268"/>
        </pc:sldMkLst>
        <pc:spChg chg="mod">
          <ac:chgData name="Maryam Khan" userId="74393b4f5e72c20a" providerId="LiveId" clId="{C8268123-E3C7-4FA7-A0AC-06B98DAC201E}" dt="2022-08-27T03:43:26.882" v="3079" actId="26606"/>
          <ac:spMkLst>
            <pc:docMk/>
            <pc:sldMk cId="818183100" sldId="268"/>
            <ac:spMk id="2" creationId="{12570DED-E942-4274-A5C5-61D0403EDC64}"/>
          </ac:spMkLst>
        </pc:spChg>
        <pc:spChg chg="mod">
          <ac:chgData name="Maryam Khan" userId="74393b4f5e72c20a" providerId="LiveId" clId="{C8268123-E3C7-4FA7-A0AC-06B98DAC201E}" dt="2022-08-27T03:43:26.882" v="3079" actId="26606"/>
          <ac:spMkLst>
            <pc:docMk/>
            <pc:sldMk cId="818183100" sldId="268"/>
            <ac:spMk id="7" creationId="{FADDAB32-E602-42AB-85E5-81A683738955}"/>
          </ac:spMkLst>
        </pc:spChg>
        <pc:spChg chg="add">
          <ac:chgData name="Maryam Khan" userId="74393b4f5e72c20a" providerId="LiveId" clId="{C8268123-E3C7-4FA7-A0AC-06B98DAC201E}" dt="2022-08-27T03:43:26.882" v="3079" actId="26606"/>
          <ac:spMkLst>
            <pc:docMk/>
            <pc:sldMk cId="818183100" sldId="268"/>
            <ac:spMk id="12" creationId="{931DE728-8710-4D0D-ABEA-46145891733A}"/>
          </ac:spMkLst>
        </pc:spChg>
        <pc:spChg chg="add">
          <ac:chgData name="Maryam Khan" userId="74393b4f5e72c20a" providerId="LiveId" clId="{C8268123-E3C7-4FA7-A0AC-06B98DAC201E}" dt="2022-08-27T03:43:26.882" v="3079" actId="26606"/>
          <ac:spMkLst>
            <pc:docMk/>
            <pc:sldMk cId="818183100" sldId="268"/>
            <ac:spMk id="14" creationId="{5AAE9118-0436-4488-AC4A-C14DF6A7B6B1}"/>
          </ac:spMkLst>
        </pc:spChg>
        <pc:spChg chg="add">
          <ac:chgData name="Maryam Khan" userId="74393b4f5e72c20a" providerId="LiveId" clId="{C8268123-E3C7-4FA7-A0AC-06B98DAC201E}" dt="2022-08-27T03:43:26.882" v="3079" actId="26606"/>
          <ac:spMkLst>
            <pc:docMk/>
            <pc:sldMk cId="818183100" sldId="268"/>
            <ac:spMk id="16" creationId="{07A0C51E-5464-4470-855E-CA530A59BF98}"/>
          </ac:spMkLst>
        </pc:spChg>
        <pc:picChg chg="mod">
          <ac:chgData name="Maryam Khan" userId="74393b4f5e72c20a" providerId="LiveId" clId="{C8268123-E3C7-4FA7-A0AC-06B98DAC201E}" dt="2022-08-27T03:43:26.882" v="3079" actId="26606"/>
          <ac:picMkLst>
            <pc:docMk/>
            <pc:sldMk cId="818183100" sldId="268"/>
            <ac:picMk id="4" creationId="{B2828D51-6935-2968-BA8B-D691204C7EBA}"/>
          </ac:picMkLst>
        </pc:picChg>
      </pc:sldChg>
      <pc:sldChg chg="addSp modSp mod setBg">
        <pc:chgData name="Maryam Khan" userId="74393b4f5e72c20a" providerId="LiveId" clId="{C8268123-E3C7-4FA7-A0AC-06B98DAC201E}" dt="2022-08-27T03:43:30.596" v="3080" actId="26606"/>
        <pc:sldMkLst>
          <pc:docMk/>
          <pc:sldMk cId="4200647735" sldId="269"/>
        </pc:sldMkLst>
        <pc:spChg chg="mod">
          <ac:chgData name="Maryam Khan" userId="74393b4f5e72c20a" providerId="LiveId" clId="{C8268123-E3C7-4FA7-A0AC-06B98DAC201E}" dt="2022-08-27T03:43:30.596" v="3080" actId="26606"/>
          <ac:spMkLst>
            <pc:docMk/>
            <pc:sldMk cId="4200647735" sldId="269"/>
            <ac:spMk id="2" creationId="{12570DED-E942-4274-A5C5-61D0403EDC64}"/>
          </ac:spMkLst>
        </pc:spChg>
        <pc:spChg chg="mod">
          <ac:chgData name="Maryam Khan" userId="74393b4f5e72c20a" providerId="LiveId" clId="{C8268123-E3C7-4FA7-A0AC-06B98DAC201E}" dt="2022-08-27T03:43:30.596" v="3080" actId="26606"/>
          <ac:spMkLst>
            <pc:docMk/>
            <pc:sldMk cId="4200647735" sldId="269"/>
            <ac:spMk id="7" creationId="{FADDAB32-E602-42AB-85E5-81A683738955}"/>
          </ac:spMkLst>
        </pc:spChg>
        <pc:spChg chg="add">
          <ac:chgData name="Maryam Khan" userId="74393b4f5e72c20a" providerId="LiveId" clId="{C8268123-E3C7-4FA7-A0AC-06B98DAC201E}" dt="2022-08-27T03:43:30.596" v="3080" actId="26606"/>
          <ac:spMkLst>
            <pc:docMk/>
            <pc:sldMk cId="4200647735" sldId="269"/>
            <ac:spMk id="12" creationId="{6D6CDB20-394C-4D51-9C5B-8751E21338DC}"/>
          </ac:spMkLst>
        </pc:spChg>
        <pc:spChg chg="add">
          <ac:chgData name="Maryam Khan" userId="74393b4f5e72c20a" providerId="LiveId" clId="{C8268123-E3C7-4FA7-A0AC-06B98DAC201E}" dt="2022-08-27T03:43:30.596" v="3080" actId="26606"/>
          <ac:spMkLst>
            <pc:docMk/>
            <pc:sldMk cId="4200647735" sldId="269"/>
            <ac:spMk id="14" creationId="{46DFD1E0-DCA7-47E6-B78B-6ECDDF873DD6}"/>
          </ac:spMkLst>
        </pc:spChg>
        <pc:spChg chg="add">
          <ac:chgData name="Maryam Khan" userId="74393b4f5e72c20a" providerId="LiveId" clId="{C8268123-E3C7-4FA7-A0AC-06B98DAC201E}" dt="2022-08-27T03:43:30.596" v="3080" actId="26606"/>
          <ac:spMkLst>
            <pc:docMk/>
            <pc:sldMk cId="4200647735" sldId="269"/>
            <ac:spMk id="16" creationId="{8AAB0B1E-BB97-40E0-8DCD-D1197A0E1D6A}"/>
          </ac:spMkLst>
        </pc:spChg>
        <pc:cxnChg chg="add">
          <ac:chgData name="Maryam Khan" userId="74393b4f5e72c20a" providerId="LiveId" clId="{C8268123-E3C7-4FA7-A0AC-06B98DAC201E}" dt="2022-08-27T03:43:30.596" v="3080" actId="26606"/>
          <ac:cxnSpMkLst>
            <pc:docMk/>
            <pc:sldMk cId="4200647735" sldId="269"/>
            <ac:cxnSpMk id="18" creationId="{19C0742B-6FAB-4F71-A9CB-E140A40C8BE9}"/>
          </ac:cxnSpMkLst>
        </pc:cxnChg>
      </pc:sldChg>
      <pc:sldChg chg="addSp modSp mod setBg addAnim">
        <pc:chgData name="Maryam Khan" userId="74393b4f5e72c20a" providerId="LiveId" clId="{C8268123-E3C7-4FA7-A0AC-06B98DAC201E}" dt="2022-08-27T03:43:39.034" v="3083"/>
        <pc:sldMkLst>
          <pc:docMk/>
          <pc:sldMk cId="3583575720" sldId="270"/>
        </pc:sldMkLst>
        <pc:spChg chg="mod">
          <ac:chgData name="Maryam Khan" userId="74393b4f5e72c20a" providerId="LiveId" clId="{C8268123-E3C7-4FA7-A0AC-06B98DAC201E}" dt="2022-08-27T03:43:39.026" v="3081" actId="26606"/>
          <ac:spMkLst>
            <pc:docMk/>
            <pc:sldMk cId="3583575720" sldId="270"/>
            <ac:spMk id="2" creationId="{07C8198B-61B4-490F-AA97-99CFA2CF3622}"/>
          </ac:spMkLst>
        </pc:spChg>
        <pc:spChg chg="mod">
          <ac:chgData name="Maryam Khan" userId="74393b4f5e72c20a" providerId="LiveId" clId="{C8268123-E3C7-4FA7-A0AC-06B98DAC201E}" dt="2022-08-27T03:43:39.026" v="3081" actId="26606"/>
          <ac:spMkLst>
            <pc:docMk/>
            <pc:sldMk cId="3583575720" sldId="270"/>
            <ac:spMk id="3" creationId="{96B87C98-6E1F-4B38-91BE-8941A7E9C93B}"/>
          </ac:spMkLst>
        </pc:spChg>
        <pc:spChg chg="add">
          <ac:chgData name="Maryam Khan" userId="74393b4f5e72c20a" providerId="LiveId" clId="{C8268123-E3C7-4FA7-A0AC-06B98DAC201E}" dt="2022-08-27T03:43:39.026" v="3081" actId="26606"/>
          <ac:spMkLst>
            <pc:docMk/>
            <pc:sldMk cId="3583575720" sldId="270"/>
            <ac:spMk id="8" creationId="{D8386171-E87D-46AB-8718-4CE2A88748BD}"/>
          </ac:spMkLst>
        </pc:spChg>
        <pc:spChg chg="add">
          <ac:chgData name="Maryam Khan" userId="74393b4f5e72c20a" providerId="LiveId" clId="{C8268123-E3C7-4FA7-A0AC-06B98DAC201E}" dt="2022-08-27T03:43:39.026" v="3081" actId="26606"/>
          <ac:spMkLst>
            <pc:docMk/>
            <pc:sldMk cId="3583575720" sldId="270"/>
            <ac:spMk id="10" creationId="{207CB456-8849-413C-8210-B663779A32E0}"/>
          </ac:spMkLst>
        </pc:spChg>
        <pc:spChg chg="add">
          <ac:chgData name="Maryam Khan" userId="74393b4f5e72c20a" providerId="LiveId" clId="{C8268123-E3C7-4FA7-A0AC-06B98DAC201E}" dt="2022-08-27T03:43:39.026" v="3081" actId="26606"/>
          <ac:spMkLst>
            <pc:docMk/>
            <pc:sldMk cId="3583575720" sldId="270"/>
            <ac:spMk id="12" creationId="{E513936D-D1EB-4E42-A97F-942BA1F3DFA7}"/>
          </ac:spMkLst>
        </pc:spChg>
        <pc:cxnChg chg="add">
          <ac:chgData name="Maryam Khan" userId="74393b4f5e72c20a" providerId="LiveId" clId="{C8268123-E3C7-4FA7-A0AC-06B98DAC201E}" dt="2022-08-27T03:43:39.026" v="3081" actId="26606"/>
          <ac:cxnSpMkLst>
            <pc:docMk/>
            <pc:sldMk cId="3583575720" sldId="270"/>
            <ac:cxnSpMk id="14" creationId="{07112B77-14CB-4EA4-AC83-BAC0FD498591}"/>
          </ac:cxnSpMkLst>
        </pc:cxnChg>
      </pc:sldChg>
      <pc:sldChg chg="del">
        <pc:chgData name="Maryam Khan" userId="74393b4f5e72c20a" providerId="LiveId" clId="{C8268123-E3C7-4FA7-A0AC-06B98DAC201E}" dt="2022-08-27T03:42:19.099" v="3065" actId="2696"/>
        <pc:sldMkLst>
          <pc:docMk/>
          <pc:sldMk cId="1638105644" sldId="271"/>
        </pc:sldMkLst>
      </pc:sldChg>
      <pc:sldChg chg="addSp modSp mod setBg">
        <pc:chgData name="Maryam Khan" userId="74393b4f5e72c20a" providerId="LiveId" clId="{C8268123-E3C7-4FA7-A0AC-06B98DAC201E}" dt="2022-08-27T03:43:42.068" v="3084" actId="26606"/>
        <pc:sldMkLst>
          <pc:docMk/>
          <pc:sldMk cId="2725605483" sldId="272"/>
        </pc:sldMkLst>
        <pc:spChg chg="mod">
          <ac:chgData name="Maryam Khan" userId="74393b4f5e72c20a" providerId="LiveId" clId="{C8268123-E3C7-4FA7-A0AC-06B98DAC201E}" dt="2022-08-27T03:43:42.068" v="3084" actId="26606"/>
          <ac:spMkLst>
            <pc:docMk/>
            <pc:sldMk cId="2725605483" sldId="272"/>
            <ac:spMk id="2" creationId="{12570DED-E942-4274-A5C5-61D0403EDC64}"/>
          </ac:spMkLst>
        </pc:spChg>
        <pc:spChg chg="mod ord">
          <ac:chgData name="Maryam Khan" userId="74393b4f5e72c20a" providerId="LiveId" clId="{C8268123-E3C7-4FA7-A0AC-06B98DAC201E}" dt="2022-08-27T03:43:42.068" v="3084" actId="26606"/>
          <ac:spMkLst>
            <pc:docMk/>
            <pc:sldMk cId="2725605483" sldId="272"/>
            <ac:spMk id="7" creationId="{FADDAB32-E602-42AB-85E5-81A683738955}"/>
          </ac:spMkLst>
        </pc:spChg>
        <pc:spChg chg="add">
          <ac:chgData name="Maryam Khan" userId="74393b4f5e72c20a" providerId="LiveId" clId="{C8268123-E3C7-4FA7-A0AC-06B98DAC201E}" dt="2022-08-27T03:43:42.068" v="3084" actId="26606"/>
          <ac:spMkLst>
            <pc:docMk/>
            <pc:sldMk cId="2725605483" sldId="272"/>
            <ac:spMk id="12" creationId="{931DE728-8710-4D0D-ABEA-46145891733A}"/>
          </ac:spMkLst>
        </pc:spChg>
        <pc:spChg chg="add">
          <ac:chgData name="Maryam Khan" userId="74393b4f5e72c20a" providerId="LiveId" clId="{C8268123-E3C7-4FA7-A0AC-06B98DAC201E}" dt="2022-08-27T03:43:42.068" v="3084" actId="26606"/>
          <ac:spMkLst>
            <pc:docMk/>
            <pc:sldMk cId="2725605483" sldId="272"/>
            <ac:spMk id="14" creationId="{5AAE9118-0436-4488-AC4A-C14DF6A7B6B1}"/>
          </ac:spMkLst>
        </pc:spChg>
        <pc:spChg chg="add">
          <ac:chgData name="Maryam Khan" userId="74393b4f5e72c20a" providerId="LiveId" clId="{C8268123-E3C7-4FA7-A0AC-06B98DAC201E}" dt="2022-08-27T03:43:42.068" v="3084" actId="26606"/>
          <ac:spMkLst>
            <pc:docMk/>
            <pc:sldMk cId="2725605483" sldId="272"/>
            <ac:spMk id="16" creationId="{07A0C51E-5464-4470-855E-CA530A59BF98}"/>
          </ac:spMkLst>
        </pc:spChg>
        <pc:picChg chg="mod">
          <ac:chgData name="Maryam Khan" userId="74393b4f5e72c20a" providerId="LiveId" clId="{C8268123-E3C7-4FA7-A0AC-06B98DAC201E}" dt="2022-08-27T03:43:42.068" v="3084" actId="26606"/>
          <ac:picMkLst>
            <pc:docMk/>
            <pc:sldMk cId="2725605483" sldId="272"/>
            <ac:picMk id="4" creationId="{58DB7719-69D0-534D-E780-492CFD0657FB}"/>
          </ac:picMkLst>
        </pc:picChg>
      </pc:sldChg>
      <pc:sldChg chg="addSp modSp mod setBg">
        <pc:chgData name="Maryam Khan" userId="74393b4f5e72c20a" providerId="LiveId" clId="{C8268123-E3C7-4FA7-A0AC-06B98DAC201E}" dt="2022-08-27T03:43:47.111" v="3085" actId="26606"/>
        <pc:sldMkLst>
          <pc:docMk/>
          <pc:sldMk cId="176277645" sldId="273"/>
        </pc:sldMkLst>
        <pc:spChg chg="mod">
          <ac:chgData name="Maryam Khan" userId="74393b4f5e72c20a" providerId="LiveId" clId="{C8268123-E3C7-4FA7-A0AC-06B98DAC201E}" dt="2022-08-27T03:43:47.111" v="3085" actId="26606"/>
          <ac:spMkLst>
            <pc:docMk/>
            <pc:sldMk cId="176277645" sldId="273"/>
            <ac:spMk id="2" creationId="{12570DED-E942-4274-A5C5-61D0403EDC64}"/>
          </ac:spMkLst>
        </pc:spChg>
        <pc:spChg chg="mod ord">
          <ac:chgData name="Maryam Khan" userId="74393b4f5e72c20a" providerId="LiveId" clId="{C8268123-E3C7-4FA7-A0AC-06B98DAC201E}" dt="2022-08-27T03:43:47.111" v="3085" actId="26606"/>
          <ac:spMkLst>
            <pc:docMk/>
            <pc:sldMk cId="176277645" sldId="273"/>
            <ac:spMk id="7" creationId="{FADDAB32-E602-42AB-85E5-81A683738955}"/>
          </ac:spMkLst>
        </pc:spChg>
        <pc:spChg chg="add">
          <ac:chgData name="Maryam Khan" userId="74393b4f5e72c20a" providerId="LiveId" clId="{C8268123-E3C7-4FA7-A0AC-06B98DAC201E}" dt="2022-08-27T03:43:47.111" v="3085" actId="26606"/>
          <ac:spMkLst>
            <pc:docMk/>
            <pc:sldMk cId="176277645" sldId="273"/>
            <ac:spMk id="17" creationId="{931DE728-8710-4D0D-ABEA-46145891733A}"/>
          </ac:spMkLst>
        </pc:spChg>
        <pc:spChg chg="add">
          <ac:chgData name="Maryam Khan" userId="74393b4f5e72c20a" providerId="LiveId" clId="{C8268123-E3C7-4FA7-A0AC-06B98DAC201E}" dt="2022-08-27T03:43:47.111" v="3085" actId="26606"/>
          <ac:spMkLst>
            <pc:docMk/>
            <pc:sldMk cId="176277645" sldId="273"/>
            <ac:spMk id="19" creationId="{5AAE9118-0436-4488-AC4A-C14DF6A7B6B1}"/>
          </ac:spMkLst>
        </pc:spChg>
        <pc:spChg chg="add">
          <ac:chgData name="Maryam Khan" userId="74393b4f5e72c20a" providerId="LiveId" clId="{C8268123-E3C7-4FA7-A0AC-06B98DAC201E}" dt="2022-08-27T03:43:47.111" v="3085" actId="26606"/>
          <ac:spMkLst>
            <pc:docMk/>
            <pc:sldMk cId="176277645" sldId="273"/>
            <ac:spMk id="21" creationId="{07A0C51E-5464-4470-855E-CA530A59BF98}"/>
          </ac:spMkLst>
        </pc:spChg>
        <pc:picChg chg="mod">
          <ac:chgData name="Maryam Khan" userId="74393b4f5e72c20a" providerId="LiveId" clId="{C8268123-E3C7-4FA7-A0AC-06B98DAC201E}" dt="2022-08-27T03:43:47.111" v="3085" actId="26606"/>
          <ac:picMkLst>
            <pc:docMk/>
            <pc:sldMk cId="176277645" sldId="273"/>
            <ac:picMk id="12" creationId="{3919A9F3-2ED9-F3B0-D05F-B126029FFCDA}"/>
          </ac:picMkLst>
        </pc:picChg>
      </pc:sldChg>
      <pc:sldChg chg="addSp modSp mod setBg">
        <pc:chgData name="Maryam Khan" userId="74393b4f5e72c20a" providerId="LiveId" clId="{C8268123-E3C7-4FA7-A0AC-06B98DAC201E}" dt="2022-08-27T03:43:54.754" v="3086" actId="26606"/>
        <pc:sldMkLst>
          <pc:docMk/>
          <pc:sldMk cId="1477751683" sldId="274"/>
        </pc:sldMkLst>
        <pc:spChg chg="mod">
          <ac:chgData name="Maryam Khan" userId="74393b4f5e72c20a" providerId="LiveId" clId="{C8268123-E3C7-4FA7-A0AC-06B98DAC201E}" dt="2022-08-27T03:43:54.754" v="3086" actId="26606"/>
          <ac:spMkLst>
            <pc:docMk/>
            <pc:sldMk cId="1477751683" sldId="274"/>
            <ac:spMk id="2" creationId="{12570DED-E942-4274-A5C5-61D0403EDC64}"/>
          </ac:spMkLst>
        </pc:spChg>
        <pc:spChg chg="mod ord">
          <ac:chgData name="Maryam Khan" userId="74393b4f5e72c20a" providerId="LiveId" clId="{C8268123-E3C7-4FA7-A0AC-06B98DAC201E}" dt="2022-08-27T03:43:54.754" v="3086" actId="26606"/>
          <ac:spMkLst>
            <pc:docMk/>
            <pc:sldMk cId="1477751683" sldId="274"/>
            <ac:spMk id="7" creationId="{FADDAB32-E602-42AB-85E5-81A683738955}"/>
          </ac:spMkLst>
        </pc:spChg>
        <pc:spChg chg="add">
          <ac:chgData name="Maryam Khan" userId="74393b4f5e72c20a" providerId="LiveId" clId="{C8268123-E3C7-4FA7-A0AC-06B98DAC201E}" dt="2022-08-27T03:43:54.754" v="3086" actId="26606"/>
          <ac:spMkLst>
            <pc:docMk/>
            <pc:sldMk cId="1477751683" sldId="274"/>
            <ac:spMk id="15" creationId="{5AAE9118-0436-4488-AC4A-C14DF6A7B6B1}"/>
          </ac:spMkLst>
        </pc:spChg>
        <pc:spChg chg="add">
          <ac:chgData name="Maryam Khan" userId="74393b4f5e72c20a" providerId="LiveId" clId="{C8268123-E3C7-4FA7-A0AC-06B98DAC201E}" dt="2022-08-27T03:43:54.754" v="3086" actId="26606"/>
          <ac:spMkLst>
            <pc:docMk/>
            <pc:sldMk cId="1477751683" sldId="274"/>
            <ac:spMk id="17" creationId="{48AADC38-41AB-482C-B8C3-6B9CD91B678A}"/>
          </ac:spMkLst>
        </pc:spChg>
        <pc:picChg chg="mod">
          <ac:chgData name="Maryam Khan" userId="74393b4f5e72c20a" providerId="LiveId" clId="{C8268123-E3C7-4FA7-A0AC-06B98DAC201E}" dt="2022-08-27T03:43:54.754" v="3086" actId="26606"/>
          <ac:picMkLst>
            <pc:docMk/>
            <pc:sldMk cId="1477751683" sldId="274"/>
            <ac:picMk id="4" creationId="{0805E126-8D8F-563F-58FA-AC56232DC1FA}"/>
          </ac:picMkLst>
        </pc:picChg>
        <pc:picChg chg="mod">
          <ac:chgData name="Maryam Khan" userId="74393b4f5e72c20a" providerId="LiveId" clId="{C8268123-E3C7-4FA7-A0AC-06B98DAC201E}" dt="2022-08-27T03:43:54.754" v="3086" actId="26606"/>
          <ac:picMkLst>
            <pc:docMk/>
            <pc:sldMk cId="1477751683" sldId="274"/>
            <ac:picMk id="10" creationId="{F18321BD-015F-8D16-78F6-3DAF7711857B}"/>
          </ac:picMkLst>
        </pc:picChg>
      </pc:sldChg>
      <pc:sldChg chg="addSp modSp mod setBg">
        <pc:chgData name="Maryam Khan" userId="74393b4f5e72c20a" providerId="LiveId" clId="{C8268123-E3C7-4FA7-A0AC-06B98DAC201E}" dt="2022-08-27T03:43:58.753" v="3087" actId="26606"/>
        <pc:sldMkLst>
          <pc:docMk/>
          <pc:sldMk cId="2813900" sldId="275"/>
        </pc:sldMkLst>
        <pc:spChg chg="mod">
          <ac:chgData name="Maryam Khan" userId="74393b4f5e72c20a" providerId="LiveId" clId="{C8268123-E3C7-4FA7-A0AC-06B98DAC201E}" dt="2022-08-27T03:43:58.753" v="3087" actId="26606"/>
          <ac:spMkLst>
            <pc:docMk/>
            <pc:sldMk cId="2813900" sldId="275"/>
            <ac:spMk id="2" creationId="{12570DED-E942-4274-A5C5-61D0403EDC64}"/>
          </ac:spMkLst>
        </pc:spChg>
        <pc:spChg chg="mod">
          <ac:chgData name="Maryam Khan" userId="74393b4f5e72c20a" providerId="LiveId" clId="{C8268123-E3C7-4FA7-A0AC-06B98DAC201E}" dt="2022-08-27T03:43:58.753" v="3087" actId="26606"/>
          <ac:spMkLst>
            <pc:docMk/>
            <pc:sldMk cId="2813900" sldId="275"/>
            <ac:spMk id="7" creationId="{FADDAB32-E602-42AB-85E5-81A683738955}"/>
          </ac:spMkLst>
        </pc:spChg>
        <pc:spChg chg="add">
          <ac:chgData name="Maryam Khan" userId="74393b4f5e72c20a" providerId="LiveId" clId="{C8268123-E3C7-4FA7-A0AC-06B98DAC201E}" dt="2022-08-27T03:43:58.753" v="3087" actId="26606"/>
          <ac:spMkLst>
            <pc:docMk/>
            <pc:sldMk cId="2813900" sldId="275"/>
            <ac:spMk id="12" creationId="{931DE728-8710-4D0D-ABEA-46145891733A}"/>
          </ac:spMkLst>
        </pc:spChg>
        <pc:spChg chg="add">
          <ac:chgData name="Maryam Khan" userId="74393b4f5e72c20a" providerId="LiveId" clId="{C8268123-E3C7-4FA7-A0AC-06B98DAC201E}" dt="2022-08-27T03:43:58.753" v="3087" actId="26606"/>
          <ac:spMkLst>
            <pc:docMk/>
            <pc:sldMk cId="2813900" sldId="275"/>
            <ac:spMk id="14" creationId="{5AAE9118-0436-4488-AC4A-C14DF6A7B6B1}"/>
          </ac:spMkLst>
        </pc:spChg>
        <pc:spChg chg="add">
          <ac:chgData name="Maryam Khan" userId="74393b4f5e72c20a" providerId="LiveId" clId="{C8268123-E3C7-4FA7-A0AC-06B98DAC201E}" dt="2022-08-27T03:43:58.753" v="3087" actId="26606"/>
          <ac:spMkLst>
            <pc:docMk/>
            <pc:sldMk cId="2813900" sldId="275"/>
            <ac:spMk id="16" creationId="{07A0C51E-5464-4470-855E-CA530A59BF98}"/>
          </ac:spMkLst>
        </pc:spChg>
        <pc:picChg chg="mod">
          <ac:chgData name="Maryam Khan" userId="74393b4f5e72c20a" providerId="LiveId" clId="{C8268123-E3C7-4FA7-A0AC-06B98DAC201E}" dt="2022-08-27T03:43:58.753" v="3087" actId="26606"/>
          <ac:picMkLst>
            <pc:docMk/>
            <pc:sldMk cId="2813900" sldId="275"/>
            <ac:picMk id="4" creationId="{A9DA5193-09DB-AE59-9456-E8481047FE77}"/>
          </ac:picMkLst>
        </pc:picChg>
      </pc:sldChg>
      <pc:sldChg chg="addSp modSp mod setBg">
        <pc:chgData name="Maryam Khan" userId="74393b4f5e72c20a" providerId="LiveId" clId="{C8268123-E3C7-4FA7-A0AC-06B98DAC201E}" dt="2022-08-27T03:44:09.424" v="3089" actId="5793"/>
        <pc:sldMkLst>
          <pc:docMk/>
          <pc:sldMk cId="2558724640" sldId="276"/>
        </pc:sldMkLst>
        <pc:spChg chg="mod">
          <ac:chgData name="Maryam Khan" userId="74393b4f5e72c20a" providerId="LiveId" clId="{C8268123-E3C7-4FA7-A0AC-06B98DAC201E}" dt="2022-08-27T03:44:05.430" v="3088" actId="26606"/>
          <ac:spMkLst>
            <pc:docMk/>
            <pc:sldMk cId="2558724640" sldId="276"/>
            <ac:spMk id="2" creationId="{07C8198B-61B4-490F-AA97-99CFA2CF3622}"/>
          </ac:spMkLst>
        </pc:spChg>
        <pc:spChg chg="mod">
          <ac:chgData name="Maryam Khan" userId="74393b4f5e72c20a" providerId="LiveId" clId="{C8268123-E3C7-4FA7-A0AC-06B98DAC201E}" dt="2022-08-27T03:44:09.424" v="3089" actId="5793"/>
          <ac:spMkLst>
            <pc:docMk/>
            <pc:sldMk cId="2558724640" sldId="276"/>
            <ac:spMk id="3" creationId="{96B87C98-6E1F-4B38-91BE-8941A7E9C93B}"/>
          </ac:spMkLst>
        </pc:spChg>
        <pc:spChg chg="add">
          <ac:chgData name="Maryam Khan" userId="74393b4f5e72c20a" providerId="LiveId" clId="{C8268123-E3C7-4FA7-A0AC-06B98DAC201E}" dt="2022-08-27T03:44:05.430" v="3088" actId="26606"/>
          <ac:spMkLst>
            <pc:docMk/>
            <pc:sldMk cId="2558724640" sldId="276"/>
            <ac:spMk id="8" creationId="{6D6CDB20-394C-4D51-9C5B-8751E21338DC}"/>
          </ac:spMkLst>
        </pc:spChg>
        <pc:spChg chg="add">
          <ac:chgData name="Maryam Khan" userId="74393b4f5e72c20a" providerId="LiveId" clId="{C8268123-E3C7-4FA7-A0AC-06B98DAC201E}" dt="2022-08-27T03:44:05.430" v="3088" actId="26606"/>
          <ac:spMkLst>
            <pc:docMk/>
            <pc:sldMk cId="2558724640" sldId="276"/>
            <ac:spMk id="10" creationId="{46DFD1E0-DCA7-47E6-B78B-6ECDDF873DD6}"/>
          </ac:spMkLst>
        </pc:spChg>
        <pc:spChg chg="add">
          <ac:chgData name="Maryam Khan" userId="74393b4f5e72c20a" providerId="LiveId" clId="{C8268123-E3C7-4FA7-A0AC-06B98DAC201E}" dt="2022-08-27T03:44:05.430" v="3088" actId="26606"/>
          <ac:spMkLst>
            <pc:docMk/>
            <pc:sldMk cId="2558724640" sldId="276"/>
            <ac:spMk id="12" creationId="{8AAB0B1E-BB97-40E0-8DCD-D1197A0E1D6A}"/>
          </ac:spMkLst>
        </pc:spChg>
        <pc:cxnChg chg="add">
          <ac:chgData name="Maryam Khan" userId="74393b4f5e72c20a" providerId="LiveId" clId="{C8268123-E3C7-4FA7-A0AC-06B98DAC201E}" dt="2022-08-27T03:44:05.430" v="3088" actId="26606"/>
          <ac:cxnSpMkLst>
            <pc:docMk/>
            <pc:sldMk cId="2558724640" sldId="276"/>
            <ac:cxnSpMk id="14" creationId="{19C0742B-6FAB-4F71-A9CB-E140A40C8BE9}"/>
          </ac:cxnSpMkLst>
        </pc:cxnChg>
      </pc:sldChg>
      <pc:sldChg chg="del">
        <pc:chgData name="Maryam Khan" userId="74393b4f5e72c20a" providerId="LiveId" clId="{C8268123-E3C7-4FA7-A0AC-06B98DAC201E}" dt="2022-08-27T03:42:13.186" v="3064" actId="2696"/>
        <pc:sldMkLst>
          <pc:docMk/>
          <pc:sldMk cId="480096292" sldId="277"/>
        </pc:sldMkLst>
      </pc:sldChg>
      <pc:sldChg chg="addSp modSp mod setBg">
        <pc:chgData name="Maryam Khan" userId="74393b4f5e72c20a" providerId="LiveId" clId="{C8268123-E3C7-4FA7-A0AC-06B98DAC201E}" dt="2022-08-27T03:44:15.210" v="3090" actId="26606"/>
        <pc:sldMkLst>
          <pc:docMk/>
          <pc:sldMk cId="2572205767" sldId="278"/>
        </pc:sldMkLst>
        <pc:spChg chg="mod">
          <ac:chgData name="Maryam Khan" userId="74393b4f5e72c20a" providerId="LiveId" clId="{C8268123-E3C7-4FA7-A0AC-06B98DAC201E}" dt="2022-08-27T03:44:15.210" v="3090" actId="26606"/>
          <ac:spMkLst>
            <pc:docMk/>
            <pc:sldMk cId="2572205767" sldId="278"/>
            <ac:spMk id="2" creationId="{12570DED-E942-4274-A5C5-61D0403EDC64}"/>
          </ac:spMkLst>
        </pc:spChg>
        <pc:spChg chg="mod">
          <ac:chgData name="Maryam Khan" userId="74393b4f5e72c20a" providerId="LiveId" clId="{C8268123-E3C7-4FA7-A0AC-06B98DAC201E}" dt="2022-08-27T03:44:15.210" v="3090" actId="26606"/>
          <ac:spMkLst>
            <pc:docMk/>
            <pc:sldMk cId="2572205767" sldId="278"/>
            <ac:spMk id="7" creationId="{FADDAB32-E602-42AB-85E5-81A683738955}"/>
          </ac:spMkLst>
        </pc:spChg>
        <pc:spChg chg="add">
          <ac:chgData name="Maryam Khan" userId="74393b4f5e72c20a" providerId="LiveId" clId="{C8268123-E3C7-4FA7-A0AC-06B98DAC201E}" dt="2022-08-27T03:44:15.210" v="3090" actId="26606"/>
          <ac:spMkLst>
            <pc:docMk/>
            <pc:sldMk cId="2572205767" sldId="278"/>
            <ac:spMk id="12" creationId="{5AAE9118-0436-4488-AC4A-C14DF6A7B6B1}"/>
          </ac:spMkLst>
        </pc:spChg>
        <pc:spChg chg="add">
          <ac:chgData name="Maryam Khan" userId="74393b4f5e72c20a" providerId="LiveId" clId="{C8268123-E3C7-4FA7-A0AC-06B98DAC201E}" dt="2022-08-27T03:44:15.210" v="3090" actId="26606"/>
          <ac:spMkLst>
            <pc:docMk/>
            <pc:sldMk cId="2572205767" sldId="278"/>
            <ac:spMk id="14" creationId="{07A0C51E-5464-4470-855E-CA530A59BF98}"/>
          </ac:spMkLst>
        </pc:spChg>
        <pc:picChg chg="mod">
          <ac:chgData name="Maryam Khan" userId="74393b4f5e72c20a" providerId="LiveId" clId="{C8268123-E3C7-4FA7-A0AC-06B98DAC201E}" dt="2022-08-27T03:44:15.210" v="3090" actId="26606"/>
          <ac:picMkLst>
            <pc:docMk/>
            <pc:sldMk cId="2572205767" sldId="278"/>
            <ac:picMk id="4" creationId="{4846D179-6011-91DB-7552-BAA9E86F6883}"/>
          </ac:picMkLst>
        </pc:picChg>
      </pc:sldChg>
      <pc:sldChg chg="addSp modSp mod setBg">
        <pc:chgData name="Maryam Khan" userId="74393b4f5e72c20a" providerId="LiveId" clId="{C8268123-E3C7-4FA7-A0AC-06B98DAC201E}" dt="2022-08-27T03:44:18.033" v="3091" actId="26606"/>
        <pc:sldMkLst>
          <pc:docMk/>
          <pc:sldMk cId="707158827" sldId="279"/>
        </pc:sldMkLst>
        <pc:spChg chg="mod">
          <ac:chgData name="Maryam Khan" userId="74393b4f5e72c20a" providerId="LiveId" clId="{C8268123-E3C7-4FA7-A0AC-06B98DAC201E}" dt="2022-08-27T03:44:18.033" v="3091" actId="26606"/>
          <ac:spMkLst>
            <pc:docMk/>
            <pc:sldMk cId="707158827" sldId="279"/>
            <ac:spMk id="2" creationId="{12570DED-E942-4274-A5C5-61D0403EDC64}"/>
          </ac:spMkLst>
        </pc:spChg>
        <pc:spChg chg="mod">
          <ac:chgData name="Maryam Khan" userId="74393b4f5e72c20a" providerId="LiveId" clId="{C8268123-E3C7-4FA7-A0AC-06B98DAC201E}" dt="2022-08-27T03:44:18.033" v="3091" actId="26606"/>
          <ac:spMkLst>
            <pc:docMk/>
            <pc:sldMk cId="707158827" sldId="279"/>
            <ac:spMk id="7" creationId="{FADDAB32-E602-42AB-85E5-81A683738955}"/>
          </ac:spMkLst>
        </pc:spChg>
        <pc:spChg chg="add">
          <ac:chgData name="Maryam Khan" userId="74393b4f5e72c20a" providerId="LiveId" clId="{C8268123-E3C7-4FA7-A0AC-06B98DAC201E}" dt="2022-08-27T03:44:18.033" v="3091" actId="26606"/>
          <ac:spMkLst>
            <pc:docMk/>
            <pc:sldMk cId="707158827" sldId="279"/>
            <ac:spMk id="12" creationId="{931DE728-8710-4D0D-ABEA-46145891733A}"/>
          </ac:spMkLst>
        </pc:spChg>
        <pc:spChg chg="add">
          <ac:chgData name="Maryam Khan" userId="74393b4f5e72c20a" providerId="LiveId" clId="{C8268123-E3C7-4FA7-A0AC-06B98DAC201E}" dt="2022-08-27T03:44:18.033" v="3091" actId="26606"/>
          <ac:spMkLst>
            <pc:docMk/>
            <pc:sldMk cId="707158827" sldId="279"/>
            <ac:spMk id="14" creationId="{5AAE9118-0436-4488-AC4A-C14DF6A7B6B1}"/>
          </ac:spMkLst>
        </pc:spChg>
        <pc:spChg chg="add">
          <ac:chgData name="Maryam Khan" userId="74393b4f5e72c20a" providerId="LiveId" clId="{C8268123-E3C7-4FA7-A0AC-06B98DAC201E}" dt="2022-08-27T03:44:18.033" v="3091" actId="26606"/>
          <ac:spMkLst>
            <pc:docMk/>
            <pc:sldMk cId="707158827" sldId="279"/>
            <ac:spMk id="16" creationId="{07A0C51E-5464-4470-855E-CA530A59BF98}"/>
          </ac:spMkLst>
        </pc:spChg>
        <pc:picChg chg="mod">
          <ac:chgData name="Maryam Khan" userId="74393b4f5e72c20a" providerId="LiveId" clId="{C8268123-E3C7-4FA7-A0AC-06B98DAC201E}" dt="2022-08-27T03:44:18.033" v="3091" actId="26606"/>
          <ac:picMkLst>
            <pc:docMk/>
            <pc:sldMk cId="707158827" sldId="279"/>
            <ac:picMk id="4" creationId="{BD2D4B7C-B784-02B7-B517-99BE80D7BF30}"/>
          </ac:picMkLst>
        </pc:picChg>
      </pc:sldChg>
      <pc:sldChg chg="addSp modSp mod setBg">
        <pc:chgData name="Maryam Khan" userId="74393b4f5e72c20a" providerId="LiveId" clId="{C8268123-E3C7-4FA7-A0AC-06B98DAC201E}" dt="2022-08-27T03:44:22.593" v="3092" actId="26606"/>
        <pc:sldMkLst>
          <pc:docMk/>
          <pc:sldMk cId="3939331495" sldId="280"/>
        </pc:sldMkLst>
        <pc:spChg chg="mod">
          <ac:chgData name="Maryam Khan" userId="74393b4f5e72c20a" providerId="LiveId" clId="{C8268123-E3C7-4FA7-A0AC-06B98DAC201E}" dt="2022-08-27T03:44:22.593" v="3092" actId="26606"/>
          <ac:spMkLst>
            <pc:docMk/>
            <pc:sldMk cId="3939331495" sldId="280"/>
            <ac:spMk id="2" creationId="{12570DED-E942-4274-A5C5-61D0403EDC64}"/>
          </ac:spMkLst>
        </pc:spChg>
        <pc:spChg chg="mod">
          <ac:chgData name="Maryam Khan" userId="74393b4f5e72c20a" providerId="LiveId" clId="{C8268123-E3C7-4FA7-A0AC-06B98DAC201E}" dt="2022-08-27T03:44:22.593" v="3092" actId="26606"/>
          <ac:spMkLst>
            <pc:docMk/>
            <pc:sldMk cId="3939331495" sldId="280"/>
            <ac:spMk id="7" creationId="{FADDAB32-E602-42AB-85E5-81A683738955}"/>
          </ac:spMkLst>
        </pc:spChg>
        <pc:spChg chg="add">
          <ac:chgData name="Maryam Khan" userId="74393b4f5e72c20a" providerId="LiveId" clId="{C8268123-E3C7-4FA7-A0AC-06B98DAC201E}" dt="2022-08-27T03:44:22.593" v="3092" actId="26606"/>
          <ac:spMkLst>
            <pc:docMk/>
            <pc:sldMk cId="3939331495" sldId="280"/>
            <ac:spMk id="12" creationId="{931DE728-8710-4D0D-ABEA-46145891733A}"/>
          </ac:spMkLst>
        </pc:spChg>
        <pc:spChg chg="add">
          <ac:chgData name="Maryam Khan" userId="74393b4f5e72c20a" providerId="LiveId" clId="{C8268123-E3C7-4FA7-A0AC-06B98DAC201E}" dt="2022-08-27T03:44:22.593" v="3092" actId="26606"/>
          <ac:spMkLst>
            <pc:docMk/>
            <pc:sldMk cId="3939331495" sldId="280"/>
            <ac:spMk id="14" creationId="{5AAE9118-0436-4488-AC4A-C14DF6A7B6B1}"/>
          </ac:spMkLst>
        </pc:spChg>
        <pc:spChg chg="add">
          <ac:chgData name="Maryam Khan" userId="74393b4f5e72c20a" providerId="LiveId" clId="{C8268123-E3C7-4FA7-A0AC-06B98DAC201E}" dt="2022-08-27T03:44:22.593" v="3092" actId="26606"/>
          <ac:spMkLst>
            <pc:docMk/>
            <pc:sldMk cId="3939331495" sldId="280"/>
            <ac:spMk id="16" creationId="{07A0C51E-5464-4470-855E-CA530A59BF98}"/>
          </ac:spMkLst>
        </pc:spChg>
        <pc:picChg chg="mod">
          <ac:chgData name="Maryam Khan" userId="74393b4f5e72c20a" providerId="LiveId" clId="{C8268123-E3C7-4FA7-A0AC-06B98DAC201E}" dt="2022-08-27T03:44:22.593" v="3092" actId="26606"/>
          <ac:picMkLst>
            <pc:docMk/>
            <pc:sldMk cId="3939331495" sldId="280"/>
            <ac:picMk id="4" creationId="{9B90BB20-9180-4A81-8106-4DF4A2757E24}"/>
          </ac:picMkLst>
        </pc:picChg>
      </pc:sldChg>
      <pc:sldChg chg="addSp delSp modSp mod setBg">
        <pc:chgData name="Maryam Khan" userId="74393b4f5e72c20a" providerId="LiveId" clId="{C8268123-E3C7-4FA7-A0AC-06B98DAC201E}" dt="2022-08-27T03:44:29.668" v="3095" actId="26606"/>
        <pc:sldMkLst>
          <pc:docMk/>
          <pc:sldMk cId="2877755663" sldId="281"/>
        </pc:sldMkLst>
        <pc:spChg chg="mod">
          <ac:chgData name="Maryam Khan" userId="74393b4f5e72c20a" providerId="LiveId" clId="{C8268123-E3C7-4FA7-A0AC-06B98DAC201E}" dt="2022-08-27T03:44:29.668" v="3095" actId="26606"/>
          <ac:spMkLst>
            <pc:docMk/>
            <pc:sldMk cId="2877755663" sldId="281"/>
            <ac:spMk id="2" creationId="{12570DED-E942-4274-A5C5-61D0403EDC64}"/>
          </ac:spMkLst>
        </pc:spChg>
        <pc:spChg chg="del mod">
          <ac:chgData name="Maryam Khan" userId="74393b4f5e72c20a" providerId="LiveId" clId="{C8268123-E3C7-4FA7-A0AC-06B98DAC201E}" dt="2022-08-27T03:44:29.668" v="3095" actId="26606"/>
          <ac:spMkLst>
            <pc:docMk/>
            <pc:sldMk cId="2877755663" sldId="281"/>
            <ac:spMk id="7" creationId="{FADDAB32-E602-42AB-85E5-81A683738955}"/>
          </ac:spMkLst>
        </pc:spChg>
        <pc:spChg chg="add del">
          <ac:chgData name="Maryam Khan" userId="74393b4f5e72c20a" providerId="LiveId" clId="{C8268123-E3C7-4FA7-A0AC-06B98DAC201E}" dt="2022-08-27T03:44:29.589" v="3094" actId="26606"/>
          <ac:spMkLst>
            <pc:docMk/>
            <pc:sldMk cId="2877755663" sldId="281"/>
            <ac:spMk id="12" creationId="{6D6CDB20-394C-4D51-9C5B-8751E21338DC}"/>
          </ac:spMkLst>
        </pc:spChg>
        <pc:spChg chg="add del">
          <ac:chgData name="Maryam Khan" userId="74393b4f5e72c20a" providerId="LiveId" clId="{C8268123-E3C7-4FA7-A0AC-06B98DAC201E}" dt="2022-08-27T03:44:29.589" v="3094" actId="26606"/>
          <ac:spMkLst>
            <pc:docMk/>
            <pc:sldMk cId="2877755663" sldId="281"/>
            <ac:spMk id="14" creationId="{46DFD1E0-DCA7-47E6-B78B-6ECDDF873DD6}"/>
          </ac:spMkLst>
        </pc:spChg>
        <pc:spChg chg="add del">
          <ac:chgData name="Maryam Khan" userId="74393b4f5e72c20a" providerId="LiveId" clId="{C8268123-E3C7-4FA7-A0AC-06B98DAC201E}" dt="2022-08-27T03:44:29.589" v="3094" actId="26606"/>
          <ac:spMkLst>
            <pc:docMk/>
            <pc:sldMk cId="2877755663" sldId="281"/>
            <ac:spMk id="16" creationId="{8AAB0B1E-BB97-40E0-8DCD-D1197A0E1D6A}"/>
          </ac:spMkLst>
        </pc:spChg>
        <pc:spChg chg="add">
          <ac:chgData name="Maryam Khan" userId="74393b4f5e72c20a" providerId="LiveId" clId="{C8268123-E3C7-4FA7-A0AC-06B98DAC201E}" dt="2022-08-27T03:44:29.668" v="3095" actId="26606"/>
          <ac:spMkLst>
            <pc:docMk/>
            <pc:sldMk cId="2877755663" sldId="281"/>
            <ac:spMk id="20" creationId="{B50AB553-2A96-4A92-96F2-93548E096954}"/>
          </ac:spMkLst>
        </pc:spChg>
        <pc:graphicFrameChg chg="add">
          <ac:chgData name="Maryam Khan" userId="74393b4f5e72c20a" providerId="LiveId" clId="{C8268123-E3C7-4FA7-A0AC-06B98DAC201E}" dt="2022-08-27T03:44:29.668" v="3095" actId="26606"/>
          <ac:graphicFrameMkLst>
            <pc:docMk/>
            <pc:sldMk cId="2877755663" sldId="281"/>
            <ac:graphicFrameMk id="9" creationId="{A6677C65-7683-ED6B-2D37-9D9445EEE3B4}"/>
          </ac:graphicFrameMkLst>
        </pc:graphicFrameChg>
        <pc:picChg chg="add">
          <ac:chgData name="Maryam Khan" userId="74393b4f5e72c20a" providerId="LiveId" clId="{C8268123-E3C7-4FA7-A0AC-06B98DAC201E}" dt="2022-08-27T03:44:29.668" v="3095" actId="26606"/>
          <ac:picMkLst>
            <pc:docMk/>
            <pc:sldMk cId="2877755663" sldId="281"/>
            <ac:picMk id="10" creationId="{8A8D6249-E0BF-7153-14F9-E357B58AB4FB}"/>
          </ac:picMkLst>
        </pc:picChg>
        <pc:cxnChg chg="add del">
          <ac:chgData name="Maryam Khan" userId="74393b4f5e72c20a" providerId="LiveId" clId="{C8268123-E3C7-4FA7-A0AC-06B98DAC201E}" dt="2022-08-27T03:44:29.589" v="3094" actId="26606"/>
          <ac:cxnSpMkLst>
            <pc:docMk/>
            <pc:sldMk cId="2877755663" sldId="281"/>
            <ac:cxnSpMk id="18" creationId="{19C0742B-6FAB-4F71-A9CB-E140A40C8BE9}"/>
          </ac:cxnSpMkLst>
        </pc:cxnChg>
      </pc:sldChg>
      <pc:sldChg chg="addSp modSp mod setBg">
        <pc:chgData name="Maryam Khan" userId="74393b4f5e72c20a" providerId="LiveId" clId="{C8268123-E3C7-4FA7-A0AC-06B98DAC201E}" dt="2022-08-27T03:44:42.521" v="3097" actId="5793"/>
        <pc:sldMkLst>
          <pc:docMk/>
          <pc:sldMk cId="3050434745" sldId="282"/>
        </pc:sldMkLst>
        <pc:spChg chg="mod">
          <ac:chgData name="Maryam Khan" userId="74393b4f5e72c20a" providerId="LiveId" clId="{C8268123-E3C7-4FA7-A0AC-06B98DAC201E}" dt="2022-08-27T03:44:38.373" v="3096" actId="26606"/>
          <ac:spMkLst>
            <pc:docMk/>
            <pc:sldMk cId="3050434745" sldId="282"/>
            <ac:spMk id="2" creationId="{07C8198B-61B4-490F-AA97-99CFA2CF3622}"/>
          </ac:spMkLst>
        </pc:spChg>
        <pc:spChg chg="mod">
          <ac:chgData name="Maryam Khan" userId="74393b4f5e72c20a" providerId="LiveId" clId="{C8268123-E3C7-4FA7-A0AC-06B98DAC201E}" dt="2022-08-27T03:44:42.521" v="3097" actId="5793"/>
          <ac:spMkLst>
            <pc:docMk/>
            <pc:sldMk cId="3050434745" sldId="282"/>
            <ac:spMk id="3" creationId="{96B87C98-6E1F-4B38-91BE-8941A7E9C93B}"/>
          </ac:spMkLst>
        </pc:spChg>
        <pc:spChg chg="add">
          <ac:chgData name="Maryam Khan" userId="74393b4f5e72c20a" providerId="LiveId" clId="{C8268123-E3C7-4FA7-A0AC-06B98DAC201E}" dt="2022-08-27T03:44:38.373" v="3096" actId="26606"/>
          <ac:spMkLst>
            <pc:docMk/>
            <pc:sldMk cId="3050434745" sldId="282"/>
            <ac:spMk id="9" creationId="{B50AB553-2A96-4A92-96F2-93548E096954}"/>
          </ac:spMkLst>
        </pc:spChg>
        <pc:picChg chg="add">
          <ac:chgData name="Maryam Khan" userId="74393b4f5e72c20a" providerId="LiveId" clId="{C8268123-E3C7-4FA7-A0AC-06B98DAC201E}" dt="2022-08-27T03:44:38.373" v="3096" actId="26606"/>
          <ac:picMkLst>
            <pc:docMk/>
            <pc:sldMk cId="3050434745" sldId="282"/>
            <ac:picMk id="5" creationId="{8D2CC9FE-4B0F-9213-B3CA-A84FB8628F8E}"/>
          </ac:picMkLst>
        </pc:picChg>
      </pc:sldChg>
      <pc:sldChg chg="del">
        <pc:chgData name="Maryam Khan" userId="74393b4f5e72c20a" providerId="LiveId" clId="{C8268123-E3C7-4FA7-A0AC-06B98DAC201E}" dt="2022-08-27T03:42:03.817" v="3063" actId="2696"/>
        <pc:sldMkLst>
          <pc:docMk/>
          <pc:sldMk cId="3689367236" sldId="283"/>
        </pc:sldMkLst>
      </pc:sldChg>
      <pc:sldChg chg="addSp mod setBg">
        <pc:chgData name="Maryam Khan" userId="74393b4f5e72c20a" providerId="LiveId" clId="{C8268123-E3C7-4FA7-A0AC-06B98DAC201E}" dt="2022-08-27T03:44:46.720" v="3098" actId="26606"/>
        <pc:sldMkLst>
          <pc:docMk/>
          <pc:sldMk cId="2197967479" sldId="284"/>
        </pc:sldMkLst>
        <pc:spChg chg="add">
          <ac:chgData name="Maryam Khan" userId="74393b4f5e72c20a" providerId="LiveId" clId="{C8268123-E3C7-4FA7-A0AC-06B98DAC201E}" dt="2022-08-27T03:44:46.720" v="3098" actId="26606"/>
          <ac:spMkLst>
            <pc:docMk/>
            <pc:sldMk cId="2197967479" sldId="284"/>
            <ac:spMk id="12" creationId="{931DE728-8710-4D0D-ABEA-46145891733A}"/>
          </ac:spMkLst>
        </pc:spChg>
        <pc:spChg chg="add">
          <ac:chgData name="Maryam Khan" userId="74393b4f5e72c20a" providerId="LiveId" clId="{C8268123-E3C7-4FA7-A0AC-06B98DAC201E}" dt="2022-08-27T03:44:46.720" v="3098" actId="26606"/>
          <ac:spMkLst>
            <pc:docMk/>
            <pc:sldMk cId="2197967479" sldId="284"/>
            <ac:spMk id="14" creationId="{5AAE9118-0436-4488-AC4A-C14DF6A7B6B1}"/>
          </ac:spMkLst>
        </pc:spChg>
        <pc:spChg chg="add">
          <ac:chgData name="Maryam Khan" userId="74393b4f5e72c20a" providerId="LiveId" clId="{C8268123-E3C7-4FA7-A0AC-06B98DAC201E}" dt="2022-08-27T03:44:46.720" v="3098" actId="26606"/>
          <ac:spMkLst>
            <pc:docMk/>
            <pc:sldMk cId="2197967479" sldId="284"/>
            <ac:spMk id="16" creationId="{07A0C51E-5464-4470-855E-CA530A59BF98}"/>
          </ac:spMkLst>
        </pc:spChg>
      </pc:sldChg>
      <pc:sldChg chg="addSp delSp modSp mod setBg">
        <pc:chgData name="Maryam Khan" userId="74393b4f5e72c20a" providerId="LiveId" clId="{C8268123-E3C7-4FA7-A0AC-06B98DAC201E}" dt="2022-08-27T03:46:04.585" v="3112" actId="26606"/>
        <pc:sldMkLst>
          <pc:docMk/>
          <pc:sldMk cId="319074817" sldId="287"/>
        </pc:sldMkLst>
        <pc:spChg chg="mod">
          <ac:chgData name="Maryam Khan" userId="74393b4f5e72c20a" providerId="LiveId" clId="{C8268123-E3C7-4FA7-A0AC-06B98DAC201E}" dt="2022-08-27T03:46:04.585" v="3112" actId="26606"/>
          <ac:spMkLst>
            <pc:docMk/>
            <pc:sldMk cId="319074817" sldId="287"/>
            <ac:spMk id="2" creationId="{12570DED-E942-4274-A5C5-61D0403EDC64}"/>
          </ac:spMkLst>
        </pc:spChg>
        <pc:spChg chg="del mod">
          <ac:chgData name="Maryam Khan" userId="74393b4f5e72c20a" providerId="LiveId" clId="{C8268123-E3C7-4FA7-A0AC-06B98DAC201E}" dt="2022-08-27T03:44:54.377" v="3101" actId="26606"/>
          <ac:spMkLst>
            <pc:docMk/>
            <pc:sldMk cId="319074817" sldId="287"/>
            <ac:spMk id="7" creationId="{FADDAB32-E602-42AB-85E5-81A683738955}"/>
          </ac:spMkLst>
        </pc:spChg>
        <pc:spChg chg="add del">
          <ac:chgData name="Maryam Khan" userId="74393b4f5e72c20a" providerId="LiveId" clId="{C8268123-E3C7-4FA7-A0AC-06B98DAC201E}" dt="2022-08-27T03:44:54.313" v="3100" actId="26606"/>
          <ac:spMkLst>
            <pc:docMk/>
            <pc:sldMk cId="319074817" sldId="287"/>
            <ac:spMk id="12" creationId="{B775CD93-9DF2-48CB-9F57-1BCA9A46C7FA}"/>
          </ac:spMkLst>
        </pc:spChg>
        <pc:spChg chg="add del">
          <ac:chgData name="Maryam Khan" userId="74393b4f5e72c20a" providerId="LiveId" clId="{C8268123-E3C7-4FA7-A0AC-06B98DAC201E}" dt="2022-08-27T03:44:54.313" v="3100" actId="26606"/>
          <ac:spMkLst>
            <pc:docMk/>
            <pc:sldMk cId="319074817" sldId="287"/>
            <ac:spMk id="14" creationId="{6166C6D1-23AC-49C4-BA07-238E4E9F8CEB}"/>
          </ac:spMkLst>
        </pc:spChg>
        <pc:spChg chg="add del">
          <ac:chgData name="Maryam Khan" userId="74393b4f5e72c20a" providerId="LiveId" clId="{C8268123-E3C7-4FA7-A0AC-06B98DAC201E}" dt="2022-08-27T03:44:54.313" v="3100" actId="26606"/>
          <ac:spMkLst>
            <pc:docMk/>
            <pc:sldMk cId="319074817" sldId="287"/>
            <ac:spMk id="16" creationId="{E186B68C-84BC-4A6E-99D1-EE87483C1349}"/>
          </ac:spMkLst>
        </pc:spChg>
        <pc:spChg chg="add del">
          <ac:chgData name="Maryam Khan" userId="74393b4f5e72c20a" providerId="LiveId" clId="{C8268123-E3C7-4FA7-A0AC-06B98DAC201E}" dt="2022-08-27T03:44:54.313" v="3100" actId="26606"/>
          <ac:spMkLst>
            <pc:docMk/>
            <pc:sldMk cId="319074817" sldId="287"/>
            <ac:spMk id="18" creationId="{1C091803-41C2-48E0-9228-5148460C7479}"/>
          </ac:spMkLst>
        </pc:spChg>
        <pc:spChg chg="add del">
          <ac:chgData name="Maryam Khan" userId="74393b4f5e72c20a" providerId="LiveId" clId="{C8268123-E3C7-4FA7-A0AC-06B98DAC201E}" dt="2022-08-27T03:46:04.585" v="3112" actId="26606"/>
          <ac:spMkLst>
            <pc:docMk/>
            <pc:sldMk cId="319074817" sldId="287"/>
            <ac:spMk id="20" creationId="{B50AB553-2A96-4A92-96F2-93548E096954}"/>
          </ac:spMkLst>
        </pc:spChg>
        <pc:spChg chg="add del">
          <ac:chgData name="Maryam Khan" userId="74393b4f5e72c20a" providerId="LiveId" clId="{C8268123-E3C7-4FA7-A0AC-06B98DAC201E}" dt="2022-08-27T03:46:04.551" v="3111" actId="26606"/>
          <ac:spMkLst>
            <pc:docMk/>
            <pc:sldMk cId="319074817" sldId="287"/>
            <ac:spMk id="25" creationId="{FCEC2294-5A7B-45E5-9251-C1AA89F4ADCF}"/>
          </ac:spMkLst>
        </pc:spChg>
        <pc:spChg chg="add">
          <ac:chgData name="Maryam Khan" userId="74393b4f5e72c20a" providerId="LiveId" clId="{C8268123-E3C7-4FA7-A0AC-06B98DAC201E}" dt="2022-08-27T03:46:04.585" v="3112" actId="26606"/>
          <ac:spMkLst>
            <pc:docMk/>
            <pc:sldMk cId="319074817" sldId="287"/>
            <ac:spMk id="29" creationId="{FCEC2294-5A7B-45E5-9251-C1AA89F4ADCF}"/>
          </ac:spMkLst>
        </pc:spChg>
        <pc:graphicFrameChg chg="add mod modGraphic">
          <ac:chgData name="Maryam Khan" userId="74393b4f5e72c20a" providerId="LiveId" clId="{C8268123-E3C7-4FA7-A0AC-06B98DAC201E}" dt="2022-08-27T03:46:04.585" v="3112" actId="26606"/>
          <ac:graphicFrameMkLst>
            <pc:docMk/>
            <pc:sldMk cId="319074817" sldId="287"/>
            <ac:graphicFrameMk id="9" creationId="{FACEF585-1B93-0939-18E0-57C775314F81}"/>
          </ac:graphicFrameMkLst>
        </pc:graphicFrameChg>
        <pc:picChg chg="add mod">
          <ac:chgData name="Maryam Khan" userId="74393b4f5e72c20a" providerId="LiveId" clId="{C8268123-E3C7-4FA7-A0AC-06B98DAC201E}" dt="2022-08-27T03:46:04.585" v="3112" actId="26606"/>
          <ac:picMkLst>
            <pc:docMk/>
            <pc:sldMk cId="319074817" sldId="287"/>
            <ac:picMk id="10" creationId="{9142F917-41AE-36F6-BFF5-FCCA1265F64D}"/>
          </ac:picMkLst>
        </pc:picChg>
        <pc:cxnChg chg="add del">
          <ac:chgData name="Maryam Khan" userId="74393b4f5e72c20a" providerId="LiveId" clId="{C8268123-E3C7-4FA7-A0AC-06B98DAC201E}" dt="2022-08-27T03:46:04.551" v="3111" actId="26606"/>
          <ac:cxnSpMkLst>
            <pc:docMk/>
            <pc:sldMk cId="319074817" sldId="287"/>
            <ac:cxnSpMk id="27" creationId="{67182200-4859-4C8D-BCBB-55B245C28BA3}"/>
          </ac:cxnSpMkLst>
        </pc:cxnChg>
        <pc:cxnChg chg="add">
          <ac:chgData name="Maryam Khan" userId="74393b4f5e72c20a" providerId="LiveId" clId="{C8268123-E3C7-4FA7-A0AC-06B98DAC201E}" dt="2022-08-27T03:46:04.585" v="3112" actId="26606"/>
          <ac:cxnSpMkLst>
            <pc:docMk/>
            <pc:sldMk cId="319074817" sldId="287"/>
            <ac:cxnSpMk id="30" creationId="{67182200-4859-4C8D-BCBB-55B245C28BA3}"/>
          </ac:cxnSpMkLst>
        </pc:cxnChg>
      </pc:sldChg>
      <pc:sldChg chg="addSp modSp new mod setBg">
        <pc:chgData name="Maryam Khan" userId="74393b4f5e72c20a" providerId="LiveId" clId="{C8268123-E3C7-4FA7-A0AC-06B98DAC201E}" dt="2022-08-27T03:42:47.836" v="3070" actId="26606"/>
        <pc:sldMkLst>
          <pc:docMk/>
          <pc:sldMk cId="1260660645" sldId="288"/>
        </pc:sldMkLst>
        <pc:spChg chg="mod">
          <ac:chgData name="Maryam Khan" userId="74393b4f5e72c20a" providerId="LiveId" clId="{C8268123-E3C7-4FA7-A0AC-06B98DAC201E}" dt="2022-08-27T03:42:47.836" v="3070" actId="26606"/>
          <ac:spMkLst>
            <pc:docMk/>
            <pc:sldMk cId="1260660645" sldId="288"/>
            <ac:spMk id="2" creationId="{DE506209-444C-F087-ECD5-7B314BEE8C90}"/>
          </ac:spMkLst>
        </pc:spChg>
        <pc:spChg chg="mod">
          <ac:chgData name="Maryam Khan" userId="74393b4f5e72c20a" providerId="LiveId" clId="{C8268123-E3C7-4FA7-A0AC-06B98DAC201E}" dt="2022-08-27T03:42:47.836" v="3070" actId="26606"/>
          <ac:spMkLst>
            <pc:docMk/>
            <pc:sldMk cId="1260660645" sldId="288"/>
            <ac:spMk id="3" creationId="{98F04012-C343-62C3-76CC-32669DBEF948}"/>
          </ac:spMkLst>
        </pc:spChg>
        <pc:spChg chg="add">
          <ac:chgData name="Maryam Khan" userId="74393b4f5e72c20a" providerId="LiveId" clId="{C8268123-E3C7-4FA7-A0AC-06B98DAC201E}" dt="2022-08-27T03:42:47.836" v="3070" actId="26606"/>
          <ac:spMkLst>
            <pc:docMk/>
            <pc:sldMk cId="1260660645" sldId="288"/>
            <ac:spMk id="8" creationId="{6D6CDB20-394C-4D51-9C5B-8751E21338DC}"/>
          </ac:spMkLst>
        </pc:spChg>
        <pc:spChg chg="add">
          <ac:chgData name="Maryam Khan" userId="74393b4f5e72c20a" providerId="LiveId" clId="{C8268123-E3C7-4FA7-A0AC-06B98DAC201E}" dt="2022-08-27T03:42:47.836" v="3070" actId="26606"/>
          <ac:spMkLst>
            <pc:docMk/>
            <pc:sldMk cId="1260660645" sldId="288"/>
            <ac:spMk id="10" creationId="{46DFD1E0-DCA7-47E6-B78B-6ECDDF873DD6}"/>
          </ac:spMkLst>
        </pc:spChg>
        <pc:spChg chg="add">
          <ac:chgData name="Maryam Khan" userId="74393b4f5e72c20a" providerId="LiveId" clId="{C8268123-E3C7-4FA7-A0AC-06B98DAC201E}" dt="2022-08-27T03:42:47.836" v="3070" actId="26606"/>
          <ac:spMkLst>
            <pc:docMk/>
            <pc:sldMk cId="1260660645" sldId="288"/>
            <ac:spMk id="12" creationId="{8AAB0B1E-BB97-40E0-8DCD-D1197A0E1D6A}"/>
          </ac:spMkLst>
        </pc:spChg>
        <pc:cxnChg chg="add">
          <ac:chgData name="Maryam Khan" userId="74393b4f5e72c20a" providerId="LiveId" clId="{C8268123-E3C7-4FA7-A0AC-06B98DAC201E}" dt="2022-08-27T03:42:47.836" v="3070" actId="26606"/>
          <ac:cxnSpMkLst>
            <pc:docMk/>
            <pc:sldMk cId="1260660645" sldId="288"/>
            <ac:cxnSpMk id="14" creationId="{F492F8DF-EE34-4FC5-9FFE-76EB2E3BBA95}"/>
          </ac:cxnSpMkLst>
        </pc:cxnChg>
      </pc:sldChg>
      <pc:sldChg chg="addSp delSp modSp new mod setBg modClrScheme chgLayout">
        <pc:chgData name="Maryam Khan" userId="74393b4f5e72c20a" providerId="LiveId" clId="{C8268123-E3C7-4FA7-A0AC-06B98DAC201E}" dt="2022-08-27T03:45:01.590" v="3102" actId="26606"/>
        <pc:sldMkLst>
          <pc:docMk/>
          <pc:sldMk cId="2777371640" sldId="289"/>
        </pc:sldMkLst>
        <pc:spChg chg="del mod ord">
          <ac:chgData name="Maryam Khan" userId="74393b4f5e72c20a" providerId="LiveId" clId="{C8268123-E3C7-4FA7-A0AC-06B98DAC201E}" dt="2022-08-27T02:55:29.910" v="336" actId="700"/>
          <ac:spMkLst>
            <pc:docMk/>
            <pc:sldMk cId="2777371640" sldId="289"/>
            <ac:spMk id="2" creationId="{CC8C5487-156C-95E9-B791-660093A14EFF}"/>
          </ac:spMkLst>
        </pc:spChg>
        <pc:spChg chg="del mod ord">
          <ac:chgData name="Maryam Khan" userId="74393b4f5e72c20a" providerId="LiveId" clId="{C8268123-E3C7-4FA7-A0AC-06B98DAC201E}" dt="2022-08-27T02:55:29.910" v="336" actId="700"/>
          <ac:spMkLst>
            <pc:docMk/>
            <pc:sldMk cId="2777371640" sldId="289"/>
            <ac:spMk id="3" creationId="{C2A75B3F-54E7-FD0D-969F-EC6ED2D0B228}"/>
          </ac:spMkLst>
        </pc:spChg>
        <pc:spChg chg="del">
          <ac:chgData name="Maryam Khan" userId="74393b4f5e72c20a" providerId="LiveId" clId="{C8268123-E3C7-4FA7-A0AC-06B98DAC201E}" dt="2022-08-27T02:55:29.910" v="336" actId="700"/>
          <ac:spMkLst>
            <pc:docMk/>
            <pc:sldMk cId="2777371640" sldId="289"/>
            <ac:spMk id="4" creationId="{970D2474-3D41-F7B9-C4AA-2BC32C99E2E6}"/>
          </ac:spMkLst>
        </pc:spChg>
        <pc:spChg chg="add mod ord">
          <ac:chgData name="Maryam Khan" userId="74393b4f5e72c20a" providerId="LiveId" clId="{C8268123-E3C7-4FA7-A0AC-06B98DAC201E}" dt="2022-08-27T03:45:01.590" v="3102" actId="26606"/>
          <ac:spMkLst>
            <pc:docMk/>
            <pc:sldMk cId="2777371640" sldId="289"/>
            <ac:spMk id="5" creationId="{2F1EB04E-FBE8-675E-23F1-623D88A8429D}"/>
          </ac:spMkLst>
        </pc:spChg>
        <pc:spChg chg="add mod ord">
          <ac:chgData name="Maryam Khan" userId="74393b4f5e72c20a" providerId="LiveId" clId="{C8268123-E3C7-4FA7-A0AC-06B98DAC201E}" dt="2022-08-27T03:45:01.590" v="3102" actId="26606"/>
          <ac:spMkLst>
            <pc:docMk/>
            <pc:sldMk cId="2777371640" sldId="289"/>
            <ac:spMk id="6" creationId="{F6A6F158-1970-68F4-6014-E29EF897C25F}"/>
          </ac:spMkLst>
        </pc:spChg>
        <pc:spChg chg="add">
          <ac:chgData name="Maryam Khan" userId="74393b4f5e72c20a" providerId="LiveId" clId="{C8268123-E3C7-4FA7-A0AC-06B98DAC201E}" dt="2022-08-27T03:45:01.590" v="3102" actId="26606"/>
          <ac:spMkLst>
            <pc:docMk/>
            <pc:sldMk cId="2777371640" sldId="289"/>
            <ac:spMk id="11" creationId="{6D6CDB20-394C-4D51-9C5B-8751E21338DC}"/>
          </ac:spMkLst>
        </pc:spChg>
        <pc:spChg chg="add">
          <ac:chgData name="Maryam Khan" userId="74393b4f5e72c20a" providerId="LiveId" clId="{C8268123-E3C7-4FA7-A0AC-06B98DAC201E}" dt="2022-08-27T03:45:01.590" v="3102" actId="26606"/>
          <ac:spMkLst>
            <pc:docMk/>
            <pc:sldMk cId="2777371640" sldId="289"/>
            <ac:spMk id="13" creationId="{46DFD1E0-DCA7-47E6-B78B-6ECDDF873DD6}"/>
          </ac:spMkLst>
        </pc:spChg>
        <pc:spChg chg="add">
          <ac:chgData name="Maryam Khan" userId="74393b4f5e72c20a" providerId="LiveId" clId="{C8268123-E3C7-4FA7-A0AC-06B98DAC201E}" dt="2022-08-27T03:45:01.590" v="3102" actId="26606"/>
          <ac:spMkLst>
            <pc:docMk/>
            <pc:sldMk cId="2777371640" sldId="289"/>
            <ac:spMk id="15" creationId="{8AAB0B1E-BB97-40E0-8DCD-D1197A0E1D6A}"/>
          </ac:spMkLst>
        </pc:spChg>
        <pc:cxnChg chg="add">
          <ac:chgData name="Maryam Khan" userId="74393b4f5e72c20a" providerId="LiveId" clId="{C8268123-E3C7-4FA7-A0AC-06B98DAC201E}" dt="2022-08-27T03:45:01.590" v="3102" actId="26606"/>
          <ac:cxnSpMkLst>
            <pc:docMk/>
            <pc:sldMk cId="2777371640" sldId="289"/>
            <ac:cxnSpMk id="17" creationId="{F492F8DF-EE34-4FC5-9FFE-76EB2E3BBA95}"/>
          </ac:cxnSpMkLst>
        </pc:cxnChg>
      </pc:sldChg>
      <pc:sldChg chg="addSp delSp modSp add mod setBg">
        <pc:chgData name="Maryam Khan" userId="74393b4f5e72c20a" providerId="LiveId" clId="{C8268123-E3C7-4FA7-A0AC-06B98DAC201E}" dt="2022-08-27T03:45:39.089" v="3109" actId="26606"/>
        <pc:sldMkLst>
          <pc:docMk/>
          <pc:sldMk cId="25153376" sldId="290"/>
        </pc:sldMkLst>
        <pc:spChg chg="mod">
          <ac:chgData name="Maryam Khan" userId="74393b4f5e72c20a" providerId="LiveId" clId="{C8268123-E3C7-4FA7-A0AC-06B98DAC201E}" dt="2022-08-27T03:45:39.089" v="3109" actId="26606"/>
          <ac:spMkLst>
            <pc:docMk/>
            <pc:sldMk cId="25153376" sldId="290"/>
            <ac:spMk id="5" creationId="{2F1EB04E-FBE8-675E-23F1-623D88A8429D}"/>
          </ac:spMkLst>
        </pc:spChg>
        <pc:spChg chg="add del mod">
          <ac:chgData name="Maryam Khan" userId="74393b4f5e72c20a" providerId="LiveId" clId="{C8268123-E3C7-4FA7-A0AC-06B98DAC201E}" dt="2022-08-27T03:45:29.543" v="3107" actId="26606"/>
          <ac:spMkLst>
            <pc:docMk/>
            <pc:sldMk cId="25153376" sldId="290"/>
            <ac:spMk id="6" creationId="{F6A6F158-1970-68F4-6014-E29EF897C25F}"/>
          </ac:spMkLst>
        </pc:spChg>
        <pc:spChg chg="add del">
          <ac:chgData name="Maryam Khan" userId="74393b4f5e72c20a" providerId="LiveId" clId="{C8268123-E3C7-4FA7-A0AC-06B98DAC201E}" dt="2022-08-27T03:45:39.089" v="3109" actId="26606"/>
          <ac:spMkLst>
            <pc:docMk/>
            <pc:sldMk cId="25153376" sldId="290"/>
            <ac:spMk id="11" creationId="{A85DEC5C-A3A8-4628-A7E8-0B10A9FDA3EE}"/>
          </ac:spMkLst>
        </pc:spChg>
        <pc:spChg chg="add del">
          <ac:chgData name="Maryam Khan" userId="74393b4f5e72c20a" providerId="LiveId" clId="{C8268123-E3C7-4FA7-A0AC-06B98DAC201E}" dt="2022-08-27T03:45:29.530" v="3106" actId="26606"/>
          <ac:spMkLst>
            <pc:docMk/>
            <pc:sldMk cId="25153376" sldId="290"/>
            <ac:spMk id="12" creationId="{6D6CDB20-394C-4D51-9C5B-8751E21338DC}"/>
          </ac:spMkLst>
        </pc:spChg>
        <pc:spChg chg="add del">
          <ac:chgData name="Maryam Khan" userId="74393b4f5e72c20a" providerId="LiveId" clId="{C8268123-E3C7-4FA7-A0AC-06B98DAC201E}" dt="2022-08-27T03:45:10.337" v="3104" actId="26606"/>
          <ac:spMkLst>
            <pc:docMk/>
            <pc:sldMk cId="25153376" sldId="290"/>
            <ac:spMk id="13" creationId="{B50AB553-2A96-4A92-96F2-93548E096954}"/>
          </ac:spMkLst>
        </pc:spChg>
        <pc:spChg chg="add del">
          <ac:chgData name="Maryam Khan" userId="74393b4f5e72c20a" providerId="LiveId" clId="{C8268123-E3C7-4FA7-A0AC-06B98DAC201E}" dt="2022-08-27T03:45:29.530" v="3106" actId="26606"/>
          <ac:spMkLst>
            <pc:docMk/>
            <pc:sldMk cId="25153376" sldId="290"/>
            <ac:spMk id="14" creationId="{46DFD1E0-DCA7-47E6-B78B-6ECDDF873DD6}"/>
          </ac:spMkLst>
        </pc:spChg>
        <pc:spChg chg="add del">
          <ac:chgData name="Maryam Khan" userId="74393b4f5e72c20a" providerId="LiveId" clId="{C8268123-E3C7-4FA7-A0AC-06B98DAC201E}" dt="2022-08-27T03:45:29.530" v="3106" actId="26606"/>
          <ac:spMkLst>
            <pc:docMk/>
            <pc:sldMk cId="25153376" sldId="290"/>
            <ac:spMk id="16" creationId="{8AAB0B1E-BB97-40E0-8DCD-D1197A0E1D6A}"/>
          </ac:spMkLst>
        </pc:spChg>
        <pc:spChg chg="add del">
          <ac:chgData name="Maryam Khan" userId="74393b4f5e72c20a" providerId="LiveId" clId="{C8268123-E3C7-4FA7-A0AC-06B98DAC201E}" dt="2022-08-27T03:45:39.089" v="3109" actId="26606"/>
          <ac:spMkLst>
            <pc:docMk/>
            <pc:sldMk cId="25153376" sldId="290"/>
            <ac:spMk id="17" creationId="{13C49740-F66E-4FA5-BAF0-20082FFCCD25}"/>
          </ac:spMkLst>
        </pc:spChg>
        <pc:spChg chg="add del mod">
          <ac:chgData name="Maryam Khan" userId="74393b4f5e72c20a" providerId="LiveId" clId="{C8268123-E3C7-4FA7-A0AC-06B98DAC201E}" dt="2022-08-27T03:45:39.089" v="3109" actId="26606"/>
          <ac:spMkLst>
            <pc:docMk/>
            <pc:sldMk cId="25153376" sldId="290"/>
            <ac:spMk id="21" creationId="{F6A6F158-1970-68F4-6014-E29EF897C25F}"/>
          </ac:spMkLst>
        </pc:spChg>
        <pc:spChg chg="add">
          <ac:chgData name="Maryam Khan" userId="74393b4f5e72c20a" providerId="LiveId" clId="{C8268123-E3C7-4FA7-A0AC-06B98DAC201E}" dt="2022-08-27T03:45:39.089" v="3109" actId="26606"/>
          <ac:spMkLst>
            <pc:docMk/>
            <pc:sldMk cId="25153376" sldId="290"/>
            <ac:spMk id="27" creationId="{2659FDB4-FCBE-4A89-B46D-43D4FA54464D}"/>
          </ac:spMkLst>
        </pc:spChg>
        <pc:grpChg chg="add del">
          <ac:chgData name="Maryam Khan" userId="74393b4f5e72c20a" providerId="LiveId" clId="{C8268123-E3C7-4FA7-A0AC-06B98DAC201E}" dt="2022-08-27T03:45:39.089" v="3109" actId="26606"/>
          <ac:grpSpMkLst>
            <pc:docMk/>
            <pc:sldMk cId="25153376" sldId="290"/>
            <ac:grpSpMk id="18" creationId="{EB0AA77A-5BD1-4B69-A267-C53721CF18E3}"/>
          </ac:grpSpMkLst>
        </pc:grpChg>
        <pc:graphicFrameChg chg="add del">
          <ac:chgData name="Maryam Khan" userId="74393b4f5e72c20a" providerId="LiveId" clId="{C8268123-E3C7-4FA7-A0AC-06B98DAC201E}" dt="2022-08-27T03:45:10.337" v="3104" actId="26606"/>
          <ac:graphicFrameMkLst>
            <pc:docMk/>
            <pc:sldMk cId="25153376" sldId="290"/>
            <ac:graphicFrameMk id="8" creationId="{B070BE12-6C39-BEEB-A7EE-3F8075993A6C}"/>
          </ac:graphicFrameMkLst>
        </pc:graphicFrameChg>
        <pc:graphicFrameChg chg="add del">
          <ac:chgData name="Maryam Khan" userId="74393b4f5e72c20a" providerId="LiveId" clId="{C8268123-E3C7-4FA7-A0AC-06B98DAC201E}" dt="2022-08-27T03:45:29.530" v="3106" actId="26606"/>
          <ac:graphicFrameMkLst>
            <pc:docMk/>
            <pc:sldMk cId="25153376" sldId="290"/>
            <ac:graphicFrameMk id="15" creationId="{D0374408-4ABE-A889-7752-E65119C3B792}"/>
          </ac:graphicFrameMkLst>
        </pc:graphicFrameChg>
        <pc:graphicFrameChg chg="add">
          <ac:chgData name="Maryam Khan" userId="74393b4f5e72c20a" providerId="LiveId" clId="{C8268123-E3C7-4FA7-A0AC-06B98DAC201E}" dt="2022-08-27T03:45:39.089" v="3109" actId="26606"/>
          <ac:graphicFrameMkLst>
            <pc:docMk/>
            <pc:sldMk cId="25153376" sldId="290"/>
            <ac:graphicFrameMk id="23" creationId="{D58CB294-059C-452B-851F-859B788A1EC7}"/>
          </ac:graphicFrameMkLst>
        </pc:graphicFrameChg>
        <pc:picChg chg="add del">
          <ac:chgData name="Maryam Khan" userId="74393b4f5e72c20a" providerId="LiveId" clId="{C8268123-E3C7-4FA7-A0AC-06B98DAC201E}" dt="2022-08-27T03:45:10.337" v="3104" actId="26606"/>
          <ac:picMkLst>
            <pc:docMk/>
            <pc:sldMk cId="25153376" sldId="290"/>
            <ac:picMk id="9" creationId="{2D6FB400-8F1B-B13E-604C-66B36CA4B9F5}"/>
          </ac:picMkLst>
        </pc:picChg>
        <pc:cxnChg chg="add">
          <ac:chgData name="Maryam Khan" userId="74393b4f5e72c20a" providerId="LiveId" clId="{C8268123-E3C7-4FA7-A0AC-06B98DAC201E}" dt="2022-08-27T03:45:39.089" v="3109" actId="26606"/>
          <ac:cxnSpMkLst>
            <pc:docMk/>
            <pc:sldMk cId="25153376" sldId="290"/>
            <ac:cxnSpMk id="29" creationId="{C8F51B3F-8331-4E4A-AE96-D47B1006EEAD}"/>
          </ac:cxnSpMkLst>
        </pc:cxnChg>
      </pc:sldChg>
      <pc:sldChg chg="addSp delSp modSp add mod setBg">
        <pc:chgData name="Maryam Khan" userId="74393b4f5e72c20a" providerId="LiveId" clId="{C8268123-E3C7-4FA7-A0AC-06B98DAC201E}" dt="2022-08-27T03:46:14.340" v="3115" actId="26606"/>
        <pc:sldMkLst>
          <pc:docMk/>
          <pc:sldMk cId="402799402" sldId="291"/>
        </pc:sldMkLst>
        <pc:spChg chg="mod">
          <ac:chgData name="Maryam Khan" userId="74393b4f5e72c20a" providerId="LiveId" clId="{C8268123-E3C7-4FA7-A0AC-06B98DAC201E}" dt="2022-08-27T03:46:14.340" v="3115" actId="26606"/>
          <ac:spMkLst>
            <pc:docMk/>
            <pc:sldMk cId="402799402" sldId="291"/>
            <ac:spMk id="5" creationId="{2F1EB04E-FBE8-675E-23F1-623D88A8429D}"/>
          </ac:spMkLst>
        </pc:spChg>
        <pc:spChg chg="mod">
          <ac:chgData name="Maryam Khan" userId="74393b4f5e72c20a" providerId="LiveId" clId="{C8268123-E3C7-4FA7-A0AC-06B98DAC201E}" dt="2022-08-27T03:46:14.340" v="3115" actId="26606"/>
          <ac:spMkLst>
            <pc:docMk/>
            <pc:sldMk cId="402799402" sldId="291"/>
            <ac:spMk id="6" creationId="{F6A6F158-1970-68F4-6014-E29EF897C25F}"/>
          </ac:spMkLst>
        </pc:spChg>
        <pc:spChg chg="add del">
          <ac:chgData name="Maryam Khan" userId="74393b4f5e72c20a" providerId="LiveId" clId="{C8268123-E3C7-4FA7-A0AC-06B98DAC201E}" dt="2022-08-27T03:46:14.325" v="3114" actId="26606"/>
          <ac:spMkLst>
            <pc:docMk/>
            <pc:sldMk cId="402799402" sldId="291"/>
            <ac:spMk id="11" creationId="{8D70B121-56F4-4848-B38B-182089D909FA}"/>
          </ac:spMkLst>
        </pc:spChg>
        <pc:spChg chg="add">
          <ac:chgData name="Maryam Khan" userId="74393b4f5e72c20a" providerId="LiveId" clId="{C8268123-E3C7-4FA7-A0AC-06B98DAC201E}" dt="2022-08-27T03:46:14.340" v="3115" actId="26606"/>
          <ac:spMkLst>
            <pc:docMk/>
            <pc:sldMk cId="402799402" sldId="291"/>
            <ac:spMk id="15" creationId="{8AAB0B1E-BB97-40E0-8DCD-D1197A0E1D6A}"/>
          </ac:spMkLst>
        </pc:spChg>
        <pc:spChg chg="add">
          <ac:chgData name="Maryam Khan" userId="74393b4f5e72c20a" providerId="LiveId" clId="{C8268123-E3C7-4FA7-A0AC-06B98DAC201E}" dt="2022-08-27T03:46:14.340" v="3115" actId="26606"/>
          <ac:spMkLst>
            <pc:docMk/>
            <pc:sldMk cId="402799402" sldId="291"/>
            <ac:spMk id="16" creationId="{6D6CDB20-394C-4D51-9C5B-8751E21338DC}"/>
          </ac:spMkLst>
        </pc:spChg>
        <pc:spChg chg="add">
          <ac:chgData name="Maryam Khan" userId="74393b4f5e72c20a" providerId="LiveId" clId="{C8268123-E3C7-4FA7-A0AC-06B98DAC201E}" dt="2022-08-27T03:46:14.340" v="3115" actId="26606"/>
          <ac:spMkLst>
            <pc:docMk/>
            <pc:sldMk cId="402799402" sldId="291"/>
            <ac:spMk id="17" creationId="{46DFD1E0-DCA7-47E6-B78B-6ECDDF873DD6}"/>
          </ac:spMkLst>
        </pc:spChg>
        <pc:cxnChg chg="add del">
          <ac:chgData name="Maryam Khan" userId="74393b4f5e72c20a" providerId="LiveId" clId="{C8268123-E3C7-4FA7-A0AC-06B98DAC201E}" dt="2022-08-27T03:46:14.325" v="3114" actId="26606"/>
          <ac:cxnSpMkLst>
            <pc:docMk/>
            <pc:sldMk cId="402799402" sldId="291"/>
            <ac:cxnSpMk id="13" creationId="{2D72A2C9-F3CA-4216-8BAD-FA4C970C3C4E}"/>
          </ac:cxnSpMkLst>
        </pc:cxnChg>
      </pc:sldChg>
      <pc:sldChg chg="addSp delSp modSp new mod setBg">
        <pc:chgData name="Maryam Khan" userId="74393b4f5e72c20a" providerId="LiveId" clId="{C8268123-E3C7-4FA7-A0AC-06B98DAC201E}" dt="2022-08-27T03:42:52.004" v="3071" actId="26606"/>
        <pc:sldMkLst>
          <pc:docMk/>
          <pc:sldMk cId="4286356313" sldId="292"/>
        </pc:sldMkLst>
        <pc:spChg chg="mod">
          <ac:chgData name="Maryam Khan" userId="74393b4f5e72c20a" providerId="LiveId" clId="{C8268123-E3C7-4FA7-A0AC-06B98DAC201E}" dt="2022-08-27T03:42:52.004" v="3071" actId="26606"/>
          <ac:spMkLst>
            <pc:docMk/>
            <pc:sldMk cId="4286356313" sldId="292"/>
            <ac:spMk id="2" creationId="{889819FF-EA21-D235-D0CE-8048EED5F977}"/>
          </ac:spMkLst>
        </pc:spChg>
        <pc:spChg chg="del mod">
          <ac:chgData name="Maryam Khan" userId="74393b4f5e72c20a" providerId="LiveId" clId="{C8268123-E3C7-4FA7-A0AC-06B98DAC201E}" dt="2022-08-27T03:42:52.004" v="3071" actId="26606"/>
          <ac:spMkLst>
            <pc:docMk/>
            <pc:sldMk cId="4286356313" sldId="292"/>
            <ac:spMk id="3" creationId="{1E7543BA-5F6F-75A4-711A-2FBEE8A15756}"/>
          </ac:spMkLst>
        </pc:spChg>
        <pc:spChg chg="add">
          <ac:chgData name="Maryam Khan" userId="74393b4f5e72c20a" providerId="LiveId" clId="{C8268123-E3C7-4FA7-A0AC-06B98DAC201E}" dt="2022-08-27T03:42:52.004" v="3071" actId="26606"/>
          <ac:spMkLst>
            <pc:docMk/>
            <pc:sldMk cId="4286356313" sldId="292"/>
            <ac:spMk id="9" creationId="{6D6CDB20-394C-4D51-9C5B-8751E21338DC}"/>
          </ac:spMkLst>
        </pc:spChg>
        <pc:spChg chg="add">
          <ac:chgData name="Maryam Khan" userId="74393b4f5e72c20a" providerId="LiveId" clId="{C8268123-E3C7-4FA7-A0AC-06B98DAC201E}" dt="2022-08-27T03:42:52.004" v="3071" actId="26606"/>
          <ac:spMkLst>
            <pc:docMk/>
            <pc:sldMk cId="4286356313" sldId="292"/>
            <ac:spMk id="11" creationId="{46DFD1E0-DCA7-47E6-B78B-6ECDDF873DD6}"/>
          </ac:spMkLst>
        </pc:spChg>
        <pc:spChg chg="add">
          <ac:chgData name="Maryam Khan" userId="74393b4f5e72c20a" providerId="LiveId" clId="{C8268123-E3C7-4FA7-A0AC-06B98DAC201E}" dt="2022-08-27T03:42:52.004" v="3071" actId="26606"/>
          <ac:spMkLst>
            <pc:docMk/>
            <pc:sldMk cId="4286356313" sldId="292"/>
            <ac:spMk id="13" creationId="{8AAB0B1E-BB97-40E0-8DCD-D1197A0E1D6A}"/>
          </ac:spMkLst>
        </pc:spChg>
        <pc:graphicFrameChg chg="add">
          <ac:chgData name="Maryam Khan" userId="74393b4f5e72c20a" providerId="LiveId" clId="{C8268123-E3C7-4FA7-A0AC-06B98DAC201E}" dt="2022-08-27T03:42:52.004" v="3071" actId="26606"/>
          <ac:graphicFrameMkLst>
            <pc:docMk/>
            <pc:sldMk cId="4286356313" sldId="292"/>
            <ac:graphicFrameMk id="5" creationId="{11778CA6-7C83-4820-F820-9EE50889507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70473-1A49-4B04-A3DD-3E8F7E78C7C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AB7EAE9-D678-43FC-9499-0B4EC20B2AF4}">
      <dgm:prSet/>
      <dgm:spPr/>
      <dgm:t>
        <a:bodyPr/>
        <a:lstStyle/>
        <a:p>
          <a:r>
            <a:rPr lang="en-US"/>
            <a:t>In this module I covered following objectives using VMs such as Ubuntu Web, Easy and Malware:</a:t>
          </a:r>
        </a:p>
      </dgm:t>
    </dgm:pt>
    <dgm:pt modelId="{1AEBEB82-BF96-4457-9B34-62C60DE687F1}" type="parTrans" cxnId="{3688FDE5-89BC-4339-8954-BE36133217CB}">
      <dgm:prSet/>
      <dgm:spPr/>
      <dgm:t>
        <a:bodyPr/>
        <a:lstStyle/>
        <a:p>
          <a:endParaRPr lang="en-US"/>
        </a:p>
      </dgm:t>
    </dgm:pt>
    <dgm:pt modelId="{7FDBAAEC-AD2E-4F00-B15D-E9C12D0159E1}" type="sibTrans" cxnId="{3688FDE5-89BC-4339-8954-BE36133217CB}">
      <dgm:prSet/>
      <dgm:spPr/>
      <dgm:t>
        <a:bodyPr/>
        <a:lstStyle/>
        <a:p>
          <a:endParaRPr lang="en-US"/>
        </a:p>
      </dgm:t>
    </dgm:pt>
    <dgm:pt modelId="{12CD954B-8F73-4DDE-9549-B1F830E6096F}">
      <dgm:prSet/>
      <dgm:spPr/>
      <dgm:t>
        <a:bodyPr/>
        <a:lstStyle/>
        <a:p>
          <a:r>
            <a:rPr lang="en-US"/>
            <a:t>Nmap Scripting Engine</a:t>
          </a:r>
        </a:p>
      </dgm:t>
    </dgm:pt>
    <dgm:pt modelId="{B54005BD-DA36-4FBE-B362-2AD8785C6C05}" type="parTrans" cxnId="{C3F286D7-F3B0-42E2-87E5-D7FEBA7BBAAD}">
      <dgm:prSet/>
      <dgm:spPr/>
      <dgm:t>
        <a:bodyPr/>
        <a:lstStyle/>
        <a:p>
          <a:endParaRPr lang="en-US"/>
        </a:p>
      </dgm:t>
    </dgm:pt>
    <dgm:pt modelId="{E9646C42-9788-4676-A1A5-4AD7A9E85969}" type="sibTrans" cxnId="{C3F286D7-F3B0-42E2-87E5-D7FEBA7BBAAD}">
      <dgm:prSet/>
      <dgm:spPr/>
      <dgm:t>
        <a:bodyPr/>
        <a:lstStyle/>
        <a:p>
          <a:endParaRPr lang="en-US"/>
        </a:p>
      </dgm:t>
    </dgm:pt>
    <dgm:pt modelId="{1C51C798-3AA4-4465-B0D8-DA19462B9C15}">
      <dgm:prSet/>
      <dgm:spPr/>
      <dgm:t>
        <a:bodyPr/>
        <a:lstStyle/>
        <a:p>
          <a:r>
            <a:rPr lang="en-US"/>
            <a:t>Microsoft Windows Bulletin MS08-067 vulnerabilities</a:t>
          </a:r>
        </a:p>
      </dgm:t>
    </dgm:pt>
    <dgm:pt modelId="{85EF486E-6C1C-40C1-A64A-36D2E3C8ECBB}" type="parTrans" cxnId="{E5A0A477-4DC9-4CC3-8D7A-22364D3B6CF1}">
      <dgm:prSet/>
      <dgm:spPr/>
      <dgm:t>
        <a:bodyPr/>
        <a:lstStyle/>
        <a:p>
          <a:endParaRPr lang="en-US"/>
        </a:p>
      </dgm:t>
    </dgm:pt>
    <dgm:pt modelId="{A9FA8CB6-151E-4C86-AFEE-76A390E5425C}" type="sibTrans" cxnId="{E5A0A477-4DC9-4CC3-8D7A-22364D3B6CF1}">
      <dgm:prSet/>
      <dgm:spPr/>
      <dgm:t>
        <a:bodyPr/>
        <a:lstStyle/>
        <a:p>
          <a:endParaRPr lang="en-US"/>
        </a:p>
      </dgm:t>
    </dgm:pt>
    <dgm:pt modelId="{1E5F5812-668B-451E-BC5D-EB3EAEC0C049}">
      <dgm:prSet/>
      <dgm:spPr/>
      <dgm:t>
        <a:bodyPr/>
        <a:lstStyle/>
        <a:p>
          <a:r>
            <a:rPr lang="en-US"/>
            <a:t>Microsoft Windows Bulletin MS17-010 vulnerability</a:t>
          </a:r>
        </a:p>
      </dgm:t>
    </dgm:pt>
    <dgm:pt modelId="{906AEE07-2F94-450D-9C06-91037973897A}" type="parTrans" cxnId="{98B20CCE-22F4-4DC9-8169-D96F04FAF030}">
      <dgm:prSet/>
      <dgm:spPr/>
      <dgm:t>
        <a:bodyPr/>
        <a:lstStyle/>
        <a:p>
          <a:endParaRPr lang="en-US"/>
        </a:p>
      </dgm:t>
    </dgm:pt>
    <dgm:pt modelId="{39792F67-6641-4EDD-AC41-9D5680B1D14E}" type="sibTrans" cxnId="{98B20CCE-22F4-4DC9-8169-D96F04FAF030}">
      <dgm:prSet/>
      <dgm:spPr/>
      <dgm:t>
        <a:bodyPr/>
        <a:lstStyle/>
        <a:p>
          <a:endParaRPr lang="en-US"/>
        </a:p>
      </dgm:t>
    </dgm:pt>
    <dgm:pt modelId="{81ABDBA8-1459-41DE-82F2-AE451DD3F6DD}" type="pres">
      <dgm:prSet presAssocID="{C8370473-1A49-4B04-A3DD-3E8F7E78C7CD}" presName="linear" presStyleCnt="0">
        <dgm:presLayoutVars>
          <dgm:animLvl val="lvl"/>
          <dgm:resizeHandles val="exact"/>
        </dgm:presLayoutVars>
      </dgm:prSet>
      <dgm:spPr/>
    </dgm:pt>
    <dgm:pt modelId="{2B2A8F63-C812-49BF-AE8A-2E33E2D15304}" type="pres">
      <dgm:prSet presAssocID="{0AB7EAE9-D678-43FC-9499-0B4EC20B2AF4}" presName="parentText" presStyleLbl="node1" presStyleIdx="0" presStyleCnt="4">
        <dgm:presLayoutVars>
          <dgm:chMax val="0"/>
          <dgm:bulletEnabled val="1"/>
        </dgm:presLayoutVars>
      </dgm:prSet>
      <dgm:spPr/>
    </dgm:pt>
    <dgm:pt modelId="{894B37C2-079B-4BF3-960D-2A4F47AD0565}" type="pres">
      <dgm:prSet presAssocID="{7FDBAAEC-AD2E-4F00-B15D-E9C12D0159E1}" presName="spacer" presStyleCnt="0"/>
      <dgm:spPr/>
    </dgm:pt>
    <dgm:pt modelId="{76A079DF-3A4F-4239-B4B4-75F9E8FB8EB6}" type="pres">
      <dgm:prSet presAssocID="{12CD954B-8F73-4DDE-9549-B1F830E6096F}" presName="parentText" presStyleLbl="node1" presStyleIdx="1" presStyleCnt="4">
        <dgm:presLayoutVars>
          <dgm:chMax val="0"/>
          <dgm:bulletEnabled val="1"/>
        </dgm:presLayoutVars>
      </dgm:prSet>
      <dgm:spPr/>
    </dgm:pt>
    <dgm:pt modelId="{086D9BA8-E82F-41F1-AF98-3F1760D8FEF1}" type="pres">
      <dgm:prSet presAssocID="{E9646C42-9788-4676-A1A5-4AD7A9E85969}" presName="spacer" presStyleCnt="0"/>
      <dgm:spPr/>
    </dgm:pt>
    <dgm:pt modelId="{D4E2A531-CD65-4B65-8684-7F1E891FC145}" type="pres">
      <dgm:prSet presAssocID="{1C51C798-3AA4-4465-B0D8-DA19462B9C15}" presName="parentText" presStyleLbl="node1" presStyleIdx="2" presStyleCnt="4">
        <dgm:presLayoutVars>
          <dgm:chMax val="0"/>
          <dgm:bulletEnabled val="1"/>
        </dgm:presLayoutVars>
      </dgm:prSet>
      <dgm:spPr/>
    </dgm:pt>
    <dgm:pt modelId="{CC9717B2-9D52-45A6-A619-CC44CC09C138}" type="pres">
      <dgm:prSet presAssocID="{A9FA8CB6-151E-4C86-AFEE-76A390E5425C}" presName="spacer" presStyleCnt="0"/>
      <dgm:spPr/>
    </dgm:pt>
    <dgm:pt modelId="{E44ADFB5-BE49-414B-82A0-A0F5257FE27E}" type="pres">
      <dgm:prSet presAssocID="{1E5F5812-668B-451E-BC5D-EB3EAEC0C049}" presName="parentText" presStyleLbl="node1" presStyleIdx="3" presStyleCnt="4">
        <dgm:presLayoutVars>
          <dgm:chMax val="0"/>
          <dgm:bulletEnabled val="1"/>
        </dgm:presLayoutVars>
      </dgm:prSet>
      <dgm:spPr/>
    </dgm:pt>
  </dgm:ptLst>
  <dgm:cxnLst>
    <dgm:cxn modelId="{E5A0A477-4DC9-4CC3-8D7A-22364D3B6CF1}" srcId="{C8370473-1A49-4B04-A3DD-3E8F7E78C7CD}" destId="{1C51C798-3AA4-4465-B0D8-DA19462B9C15}" srcOrd="2" destOrd="0" parTransId="{85EF486E-6C1C-40C1-A64A-36D2E3C8ECBB}" sibTransId="{A9FA8CB6-151E-4C86-AFEE-76A390E5425C}"/>
    <dgm:cxn modelId="{5507BB8A-5736-4045-9E52-B7F5395EA719}" type="presOf" srcId="{12CD954B-8F73-4DDE-9549-B1F830E6096F}" destId="{76A079DF-3A4F-4239-B4B4-75F9E8FB8EB6}" srcOrd="0" destOrd="0" presId="urn:microsoft.com/office/officeart/2005/8/layout/vList2"/>
    <dgm:cxn modelId="{98B20CCE-22F4-4DC9-8169-D96F04FAF030}" srcId="{C8370473-1A49-4B04-A3DD-3E8F7E78C7CD}" destId="{1E5F5812-668B-451E-BC5D-EB3EAEC0C049}" srcOrd="3" destOrd="0" parTransId="{906AEE07-2F94-450D-9C06-91037973897A}" sibTransId="{39792F67-6641-4EDD-AC41-9D5680B1D14E}"/>
    <dgm:cxn modelId="{F0E1D9D1-D319-4AA7-B552-11A39AAD8114}" type="presOf" srcId="{1C51C798-3AA4-4465-B0D8-DA19462B9C15}" destId="{D4E2A531-CD65-4B65-8684-7F1E891FC145}" srcOrd="0" destOrd="0" presId="urn:microsoft.com/office/officeart/2005/8/layout/vList2"/>
    <dgm:cxn modelId="{C3F286D7-F3B0-42E2-87E5-D7FEBA7BBAAD}" srcId="{C8370473-1A49-4B04-A3DD-3E8F7E78C7CD}" destId="{12CD954B-8F73-4DDE-9549-B1F830E6096F}" srcOrd="1" destOrd="0" parTransId="{B54005BD-DA36-4FBE-B362-2AD8785C6C05}" sibTransId="{E9646C42-9788-4676-A1A5-4AD7A9E85969}"/>
    <dgm:cxn modelId="{A4AADFDA-F142-4448-A6EC-994BAC000FEE}" type="presOf" srcId="{1E5F5812-668B-451E-BC5D-EB3EAEC0C049}" destId="{E44ADFB5-BE49-414B-82A0-A0F5257FE27E}" srcOrd="0" destOrd="0" presId="urn:microsoft.com/office/officeart/2005/8/layout/vList2"/>
    <dgm:cxn modelId="{45EF60E5-3001-4BC9-B238-C2CB60B21AB8}" type="presOf" srcId="{C8370473-1A49-4B04-A3DD-3E8F7E78C7CD}" destId="{81ABDBA8-1459-41DE-82F2-AE451DD3F6DD}" srcOrd="0" destOrd="0" presId="urn:microsoft.com/office/officeart/2005/8/layout/vList2"/>
    <dgm:cxn modelId="{3688FDE5-89BC-4339-8954-BE36133217CB}" srcId="{C8370473-1A49-4B04-A3DD-3E8F7E78C7CD}" destId="{0AB7EAE9-D678-43FC-9499-0B4EC20B2AF4}" srcOrd="0" destOrd="0" parTransId="{1AEBEB82-BF96-4457-9B34-62C60DE687F1}" sibTransId="{7FDBAAEC-AD2E-4F00-B15D-E9C12D0159E1}"/>
    <dgm:cxn modelId="{085C6EF9-42DB-4E25-8427-D9AD9234595D}" type="presOf" srcId="{0AB7EAE9-D678-43FC-9499-0B4EC20B2AF4}" destId="{2B2A8F63-C812-49BF-AE8A-2E33E2D15304}" srcOrd="0" destOrd="0" presId="urn:microsoft.com/office/officeart/2005/8/layout/vList2"/>
    <dgm:cxn modelId="{5DD68777-8C49-4C8B-B7A3-EFCCEB9FE51E}" type="presParOf" srcId="{81ABDBA8-1459-41DE-82F2-AE451DD3F6DD}" destId="{2B2A8F63-C812-49BF-AE8A-2E33E2D15304}" srcOrd="0" destOrd="0" presId="urn:microsoft.com/office/officeart/2005/8/layout/vList2"/>
    <dgm:cxn modelId="{7CBE1895-6E22-4CD2-BC4F-85CB86893790}" type="presParOf" srcId="{81ABDBA8-1459-41DE-82F2-AE451DD3F6DD}" destId="{894B37C2-079B-4BF3-960D-2A4F47AD0565}" srcOrd="1" destOrd="0" presId="urn:microsoft.com/office/officeart/2005/8/layout/vList2"/>
    <dgm:cxn modelId="{434DAC90-CD14-41C2-8AC8-96F84EF02354}" type="presParOf" srcId="{81ABDBA8-1459-41DE-82F2-AE451DD3F6DD}" destId="{76A079DF-3A4F-4239-B4B4-75F9E8FB8EB6}" srcOrd="2" destOrd="0" presId="urn:microsoft.com/office/officeart/2005/8/layout/vList2"/>
    <dgm:cxn modelId="{EE37591C-33E2-4672-A478-05A11C7D8622}" type="presParOf" srcId="{81ABDBA8-1459-41DE-82F2-AE451DD3F6DD}" destId="{086D9BA8-E82F-41F1-AF98-3F1760D8FEF1}" srcOrd="3" destOrd="0" presId="urn:microsoft.com/office/officeart/2005/8/layout/vList2"/>
    <dgm:cxn modelId="{010D1165-5602-49E7-BA81-E9DF1279795F}" type="presParOf" srcId="{81ABDBA8-1459-41DE-82F2-AE451DD3F6DD}" destId="{D4E2A531-CD65-4B65-8684-7F1E891FC145}" srcOrd="4" destOrd="0" presId="urn:microsoft.com/office/officeart/2005/8/layout/vList2"/>
    <dgm:cxn modelId="{5DEC415E-2719-4247-A05B-0258C1AEDF81}" type="presParOf" srcId="{81ABDBA8-1459-41DE-82F2-AE451DD3F6DD}" destId="{CC9717B2-9D52-45A6-A619-CC44CC09C138}" srcOrd="5" destOrd="0" presId="urn:microsoft.com/office/officeart/2005/8/layout/vList2"/>
    <dgm:cxn modelId="{8212F447-1F68-4BDD-92BD-DF5AD3D181C6}" type="presParOf" srcId="{81ABDBA8-1459-41DE-82F2-AE451DD3F6DD}" destId="{E44ADFB5-BE49-414B-82A0-A0F5257FE27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727947-AFEB-40CE-B4A8-1064CA1AB194}" type="doc">
      <dgm:prSet loTypeId="urn:microsoft.com/office/officeart/2016/7/layout/BasicLinearProcessNumbered" loCatId="process" qsTypeId="urn:microsoft.com/office/officeart/2005/8/quickstyle/simple5" qsCatId="simple" csTypeId="urn:microsoft.com/office/officeart/2005/8/colors/colorful5" csCatId="colorful"/>
      <dgm:spPr/>
      <dgm:t>
        <a:bodyPr/>
        <a:lstStyle/>
        <a:p>
          <a:endParaRPr lang="en-US"/>
        </a:p>
      </dgm:t>
    </dgm:pt>
    <dgm:pt modelId="{CDA5617A-5639-47CF-8B72-1BE04C2B1159}">
      <dgm:prSet/>
      <dgm:spPr/>
      <dgm:t>
        <a:bodyPr/>
        <a:lstStyle/>
        <a:p>
          <a:r>
            <a:rPr lang="en-US"/>
            <a:t>…https://lms.devry.edu/lms/content/1650/64842/SEC290/SEC290%20Module%205%200322.pdf</a:t>
          </a:r>
        </a:p>
      </dgm:t>
    </dgm:pt>
    <dgm:pt modelId="{8BC66F58-85B4-41F5-A1B2-9D0A329803B0}" type="parTrans" cxnId="{71581D33-BCB1-4A4D-BD22-B85B89DD6415}">
      <dgm:prSet/>
      <dgm:spPr/>
      <dgm:t>
        <a:bodyPr/>
        <a:lstStyle/>
        <a:p>
          <a:endParaRPr lang="en-US"/>
        </a:p>
      </dgm:t>
    </dgm:pt>
    <dgm:pt modelId="{7A33D122-0F67-4F5F-9EDE-2D08B78EA459}" type="sibTrans" cxnId="{71581D33-BCB1-4A4D-BD22-B85B89DD6415}">
      <dgm:prSet phldrT="1" phldr="0"/>
      <dgm:spPr/>
      <dgm:t>
        <a:bodyPr/>
        <a:lstStyle/>
        <a:p>
          <a:r>
            <a:rPr lang="en-US"/>
            <a:t>1</a:t>
          </a:r>
        </a:p>
      </dgm:t>
    </dgm:pt>
    <dgm:pt modelId="{3A11E075-EB2F-46F7-BD4E-C283713E0971}">
      <dgm:prSet/>
      <dgm:spPr/>
      <dgm:t>
        <a:bodyPr/>
        <a:lstStyle/>
        <a:p>
          <a:r>
            <a:rPr lang="en-US"/>
            <a:t>…https://devry.webex.com/recordingservice/sites/devry/recording/playback/dba9342ef5c1103a9d7f00505681ae70</a:t>
          </a:r>
        </a:p>
      </dgm:t>
    </dgm:pt>
    <dgm:pt modelId="{C2FCCDAB-452E-4367-AB20-56BDADC14B39}" type="parTrans" cxnId="{BC6AD885-8B79-4EF6-9624-0BB2FE4B9457}">
      <dgm:prSet/>
      <dgm:spPr/>
      <dgm:t>
        <a:bodyPr/>
        <a:lstStyle/>
        <a:p>
          <a:endParaRPr lang="en-US"/>
        </a:p>
      </dgm:t>
    </dgm:pt>
    <dgm:pt modelId="{3C01F35C-D499-479B-AE70-125737B4D588}" type="sibTrans" cxnId="{BC6AD885-8B79-4EF6-9624-0BB2FE4B9457}">
      <dgm:prSet phldrT="2" phldr="0"/>
      <dgm:spPr/>
      <dgm:t>
        <a:bodyPr/>
        <a:lstStyle/>
        <a:p>
          <a:r>
            <a:rPr lang="en-US"/>
            <a:t>2</a:t>
          </a:r>
        </a:p>
      </dgm:t>
    </dgm:pt>
    <dgm:pt modelId="{D52D46D3-0D9C-4399-AC59-0D56D4182B83}" type="pres">
      <dgm:prSet presAssocID="{A0727947-AFEB-40CE-B4A8-1064CA1AB194}" presName="Name0" presStyleCnt="0">
        <dgm:presLayoutVars>
          <dgm:animLvl val="lvl"/>
          <dgm:resizeHandles val="exact"/>
        </dgm:presLayoutVars>
      </dgm:prSet>
      <dgm:spPr/>
    </dgm:pt>
    <dgm:pt modelId="{D384E1E2-A869-45C4-96ED-5DB314D64C58}" type="pres">
      <dgm:prSet presAssocID="{CDA5617A-5639-47CF-8B72-1BE04C2B1159}" presName="compositeNode" presStyleCnt="0">
        <dgm:presLayoutVars>
          <dgm:bulletEnabled val="1"/>
        </dgm:presLayoutVars>
      </dgm:prSet>
      <dgm:spPr/>
    </dgm:pt>
    <dgm:pt modelId="{F5A2046F-76BA-40FB-8091-22AB40797BFD}" type="pres">
      <dgm:prSet presAssocID="{CDA5617A-5639-47CF-8B72-1BE04C2B1159}" presName="bgRect" presStyleLbl="bgAccFollowNode1" presStyleIdx="0" presStyleCnt="2"/>
      <dgm:spPr/>
    </dgm:pt>
    <dgm:pt modelId="{8470CA73-62F4-491E-BBD1-5BC271384335}" type="pres">
      <dgm:prSet presAssocID="{7A33D122-0F67-4F5F-9EDE-2D08B78EA459}" presName="sibTransNodeCircle" presStyleLbl="alignNode1" presStyleIdx="0" presStyleCnt="4">
        <dgm:presLayoutVars>
          <dgm:chMax val="0"/>
          <dgm:bulletEnabled/>
        </dgm:presLayoutVars>
      </dgm:prSet>
      <dgm:spPr/>
    </dgm:pt>
    <dgm:pt modelId="{0107F218-B861-48B5-A5CA-6B830298211F}" type="pres">
      <dgm:prSet presAssocID="{CDA5617A-5639-47CF-8B72-1BE04C2B1159}" presName="bottomLine" presStyleLbl="alignNode1" presStyleIdx="1" presStyleCnt="4">
        <dgm:presLayoutVars/>
      </dgm:prSet>
      <dgm:spPr/>
    </dgm:pt>
    <dgm:pt modelId="{9A218864-36AA-4382-BFA1-47CB504E565D}" type="pres">
      <dgm:prSet presAssocID="{CDA5617A-5639-47CF-8B72-1BE04C2B1159}" presName="nodeText" presStyleLbl="bgAccFollowNode1" presStyleIdx="0" presStyleCnt="2">
        <dgm:presLayoutVars>
          <dgm:bulletEnabled val="1"/>
        </dgm:presLayoutVars>
      </dgm:prSet>
      <dgm:spPr/>
    </dgm:pt>
    <dgm:pt modelId="{F66CCC23-A05A-4DBA-A4BE-45D0DAB952DC}" type="pres">
      <dgm:prSet presAssocID="{7A33D122-0F67-4F5F-9EDE-2D08B78EA459}" presName="sibTrans" presStyleCnt="0"/>
      <dgm:spPr/>
    </dgm:pt>
    <dgm:pt modelId="{DED53C74-E72F-417D-8218-5D0557C7C166}" type="pres">
      <dgm:prSet presAssocID="{3A11E075-EB2F-46F7-BD4E-C283713E0971}" presName="compositeNode" presStyleCnt="0">
        <dgm:presLayoutVars>
          <dgm:bulletEnabled val="1"/>
        </dgm:presLayoutVars>
      </dgm:prSet>
      <dgm:spPr/>
    </dgm:pt>
    <dgm:pt modelId="{9B39BCA2-90A3-40CB-B853-A1419E8ECDE3}" type="pres">
      <dgm:prSet presAssocID="{3A11E075-EB2F-46F7-BD4E-C283713E0971}" presName="bgRect" presStyleLbl="bgAccFollowNode1" presStyleIdx="1" presStyleCnt="2"/>
      <dgm:spPr/>
    </dgm:pt>
    <dgm:pt modelId="{DC0122C0-F43C-4354-88C7-E982F707AA6C}" type="pres">
      <dgm:prSet presAssocID="{3C01F35C-D499-479B-AE70-125737B4D588}" presName="sibTransNodeCircle" presStyleLbl="alignNode1" presStyleIdx="2" presStyleCnt="4">
        <dgm:presLayoutVars>
          <dgm:chMax val="0"/>
          <dgm:bulletEnabled/>
        </dgm:presLayoutVars>
      </dgm:prSet>
      <dgm:spPr/>
    </dgm:pt>
    <dgm:pt modelId="{FC32B505-2220-4E23-8654-0982EFFD56ED}" type="pres">
      <dgm:prSet presAssocID="{3A11E075-EB2F-46F7-BD4E-C283713E0971}" presName="bottomLine" presStyleLbl="alignNode1" presStyleIdx="3" presStyleCnt="4">
        <dgm:presLayoutVars/>
      </dgm:prSet>
      <dgm:spPr/>
    </dgm:pt>
    <dgm:pt modelId="{E0D0CC0D-B925-49EA-B698-30A3D732E504}" type="pres">
      <dgm:prSet presAssocID="{3A11E075-EB2F-46F7-BD4E-C283713E0971}" presName="nodeText" presStyleLbl="bgAccFollowNode1" presStyleIdx="1" presStyleCnt="2">
        <dgm:presLayoutVars>
          <dgm:bulletEnabled val="1"/>
        </dgm:presLayoutVars>
      </dgm:prSet>
      <dgm:spPr/>
    </dgm:pt>
  </dgm:ptLst>
  <dgm:cxnLst>
    <dgm:cxn modelId="{8297AC14-8C4B-4DAF-8122-B858711E9460}" type="presOf" srcId="{3C01F35C-D499-479B-AE70-125737B4D588}" destId="{DC0122C0-F43C-4354-88C7-E982F707AA6C}" srcOrd="0" destOrd="0" presId="urn:microsoft.com/office/officeart/2016/7/layout/BasicLinearProcessNumbered"/>
    <dgm:cxn modelId="{71581D33-BCB1-4A4D-BD22-B85B89DD6415}" srcId="{A0727947-AFEB-40CE-B4A8-1064CA1AB194}" destId="{CDA5617A-5639-47CF-8B72-1BE04C2B1159}" srcOrd="0" destOrd="0" parTransId="{8BC66F58-85B4-41F5-A1B2-9D0A329803B0}" sibTransId="{7A33D122-0F67-4F5F-9EDE-2D08B78EA459}"/>
    <dgm:cxn modelId="{6D8AD23F-262C-4D26-B7D6-9A159A988F5D}" type="presOf" srcId="{7A33D122-0F67-4F5F-9EDE-2D08B78EA459}" destId="{8470CA73-62F4-491E-BBD1-5BC271384335}" srcOrd="0" destOrd="0" presId="urn:microsoft.com/office/officeart/2016/7/layout/BasicLinearProcessNumbered"/>
    <dgm:cxn modelId="{BC6AD885-8B79-4EF6-9624-0BB2FE4B9457}" srcId="{A0727947-AFEB-40CE-B4A8-1064CA1AB194}" destId="{3A11E075-EB2F-46F7-BD4E-C283713E0971}" srcOrd="1" destOrd="0" parTransId="{C2FCCDAB-452E-4367-AB20-56BDADC14B39}" sibTransId="{3C01F35C-D499-479B-AE70-125737B4D588}"/>
    <dgm:cxn modelId="{9924D195-1F97-4EF9-BEEF-500782400BA0}" type="presOf" srcId="{CDA5617A-5639-47CF-8B72-1BE04C2B1159}" destId="{9A218864-36AA-4382-BFA1-47CB504E565D}" srcOrd="1" destOrd="0" presId="urn:microsoft.com/office/officeart/2016/7/layout/BasicLinearProcessNumbered"/>
    <dgm:cxn modelId="{DDAE1F99-CD3C-418D-AD45-42B0CB5BE43F}" type="presOf" srcId="{3A11E075-EB2F-46F7-BD4E-C283713E0971}" destId="{9B39BCA2-90A3-40CB-B853-A1419E8ECDE3}" srcOrd="0" destOrd="0" presId="urn:microsoft.com/office/officeart/2016/7/layout/BasicLinearProcessNumbered"/>
    <dgm:cxn modelId="{AD1DBFB6-561B-4B23-8190-17168ED483DF}" type="presOf" srcId="{A0727947-AFEB-40CE-B4A8-1064CA1AB194}" destId="{D52D46D3-0D9C-4399-AC59-0D56D4182B83}" srcOrd="0" destOrd="0" presId="urn:microsoft.com/office/officeart/2016/7/layout/BasicLinearProcessNumbered"/>
    <dgm:cxn modelId="{78F7D6D7-1D38-4E2F-94D4-E665698BDC2B}" type="presOf" srcId="{3A11E075-EB2F-46F7-BD4E-C283713E0971}" destId="{E0D0CC0D-B925-49EA-B698-30A3D732E504}" srcOrd="1" destOrd="0" presId="urn:microsoft.com/office/officeart/2016/7/layout/BasicLinearProcessNumbered"/>
    <dgm:cxn modelId="{D05795FE-C883-488D-B71E-30D07585D4A0}" type="presOf" srcId="{CDA5617A-5639-47CF-8B72-1BE04C2B1159}" destId="{F5A2046F-76BA-40FB-8091-22AB40797BFD}" srcOrd="0" destOrd="0" presId="urn:microsoft.com/office/officeart/2016/7/layout/BasicLinearProcessNumbered"/>
    <dgm:cxn modelId="{CD36C02E-9013-426F-BB36-3AD7D978A091}" type="presParOf" srcId="{D52D46D3-0D9C-4399-AC59-0D56D4182B83}" destId="{D384E1E2-A869-45C4-96ED-5DB314D64C58}" srcOrd="0" destOrd="0" presId="urn:microsoft.com/office/officeart/2016/7/layout/BasicLinearProcessNumbered"/>
    <dgm:cxn modelId="{E0EDB31C-AE80-4D2B-B8D9-3A1547E2A6A6}" type="presParOf" srcId="{D384E1E2-A869-45C4-96ED-5DB314D64C58}" destId="{F5A2046F-76BA-40FB-8091-22AB40797BFD}" srcOrd="0" destOrd="0" presId="urn:microsoft.com/office/officeart/2016/7/layout/BasicLinearProcessNumbered"/>
    <dgm:cxn modelId="{22168B99-0E3C-42DE-9B7C-FC0665C1C1D3}" type="presParOf" srcId="{D384E1E2-A869-45C4-96ED-5DB314D64C58}" destId="{8470CA73-62F4-491E-BBD1-5BC271384335}" srcOrd="1" destOrd="0" presId="urn:microsoft.com/office/officeart/2016/7/layout/BasicLinearProcessNumbered"/>
    <dgm:cxn modelId="{A44ECD5B-602C-4F2E-899C-6B89B8C3D009}" type="presParOf" srcId="{D384E1E2-A869-45C4-96ED-5DB314D64C58}" destId="{0107F218-B861-48B5-A5CA-6B830298211F}" srcOrd="2" destOrd="0" presId="urn:microsoft.com/office/officeart/2016/7/layout/BasicLinearProcessNumbered"/>
    <dgm:cxn modelId="{257A8FC7-EE11-4266-A25D-2C9A0709720B}" type="presParOf" srcId="{D384E1E2-A869-45C4-96ED-5DB314D64C58}" destId="{9A218864-36AA-4382-BFA1-47CB504E565D}" srcOrd="3" destOrd="0" presId="urn:microsoft.com/office/officeart/2016/7/layout/BasicLinearProcessNumbered"/>
    <dgm:cxn modelId="{E2ADF23C-3A29-4EE7-84E5-B9DF19C8C660}" type="presParOf" srcId="{D52D46D3-0D9C-4399-AC59-0D56D4182B83}" destId="{F66CCC23-A05A-4DBA-A4BE-45D0DAB952DC}" srcOrd="1" destOrd="0" presId="urn:microsoft.com/office/officeart/2016/7/layout/BasicLinearProcessNumbered"/>
    <dgm:cxn modelId="{0AB4FDA6-7643-4BB1-AA71-976051373CB8}" type="presParOf" srcId="{D52D46D3-0D9C-4399-AC59-0D56D4182B83}" destId="{DED53C74-E72F-417D-8218-5D0557C7C166}" srcOrd="2" destOrd="0" presId="urn:microsoft.com/office/officeart/2016/7/layout/BasicLinearProcessNumbered"/>
    <dgm:cxn modelId="{225D87C5-878A-4FCC-B6AF-224947ED0630}" type="presParOf" srcId="{DED53C74-E72F-417D-8218-5D0557C7C166}" destId="{9B39BCA2-90A3-40CB-B853-A1419E8ECDE3}" srcOrd="0" destOrd="0" presId="urn:microsoft.com/office/officeart/2016/7/layout/BasicLinearProcessNumbered"/>
    <dgm:cxn modelId="{9AD67865-D08B-4177-9A9E-62334A05A0A5}" type="presParOf" srcId="{DED53C74-E72F-417D-8218-5D0557C7C166}" destId="{DC0122C0-F43C-4354-88C7-E982F707AA6C}" srcOrd="1" destOrd="0" presId="urn:microsoft.com/office/officeart/2016/7/layout/BasicLinearProcessNumbered"/>
    <dgm:cxn modelId="{F3A22307-8CDE-4A90-AAC6-409EC24F23DB}" type="presParOf" srcId="{DED53C74-E72F-417D-8218-5D0557C7C166}" destId="{FC32B505-2220-4E23-8654-0982EFFD56ED}" srcOrd="2" destOrd="0" presId="urn:microsoft.com/office/officeart/2016/7/layout/BasicLinearProcessNumbered"/>
    <dgm:cxn modelId="{A213627D-6C76-431B-AF7A-3987BF8D48D9}" type="presParOf" srcId="{DED53C74-E72F-417D-8218-5D0557C7C166}" destId="{E0D0CC0D-B925-49EA-B698-30A3D732E50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BE733B-F74C-4304-86B5-0B369CBFD60D}" type="doc">
      <dgm:prSet loTypeId="urn:microsoft.com/office/officeart/2008/layout/LinedList" loCatId="list" qsTypeId="urn:microsoft.com/office/officeart/2005/8/quickstyle/simple2" qsCatId="simple" csTypeId="urn:microsoft.com/office/officeart/2005/8/colors/accent6_2" csCatId="accent6"/>
      <dgm:spPr/>
      <dgm:t>
        <a:bodyPr/>
        <a:lstStyle/>
        <a:p>
          <a:endParaRPr lang="en-US"/>
        </a:p>
      </dgm:t>
    </dgm:pt>
    <dgm:pt modelId="{F26ACA45-1B08-4C42-8234-F4D3EF4137F0}">
      <dgm:prSet/>
      <dgm:spPr/>
      <dgm:t>
        <a:bodyPr/>
        <a:lstStyle/>
        <a:p>
          <a:r>
            <a:rPr lang="en-US"/>
            <a:t>…https://devry.webex.com/recordingservice/sites/devry/recording/a0999e48fb43103a8fa100505681ae70/playback</a:t>
          </a:r>
        </a:p>
      </dgm:t>
    </dgm:pt>
    <dgm:pt modelId="{9577756E-1AD9-48C2-8836-DEA17EBD5097}" type="parTrans" cxnId="{BB7373B4-9D10-41D7-A475-0E80428B3FE3}">
      <dgm:prSet/>
      <dgm:spPr/>
      <dgm:t>
        <a:bodyPr/>
        <a:lstStyle/>
        <a:p>
          <a:endParaRPr lang="en-US"/>
        </a:p>
      </dgm:t>
    </dgm:pt>
    <dgm:pt modelId="{C39302E1-5087-4043-BE51-5263EFCBE302}" type="sibTrans" cxnId="{BB7373B4-9D10-41D7-A475-0E80428B3FE3}">
      <dgm:prSet phldrT="01" phldr="0"/>
      <dgm:spPr/>
      <dgm:t>
        <a:bodyPr/>
        <a:lstStyle/>
        <a:p>
          <a:endParaRPr lang="en-US"/>
        </a:p>
      </dgm:t>
    </dgm:pt>
    <dgm:pt modelId="{834E505E-605D-4AA7-95B6-FFB5A764526F}">
      <dgm:prSet/>
      <dgm:spPr/>
      <dgm:t>
        <a:bodyPr/>
        <a:lstStyle/>
        <a:p>
          <a:r>
            <a:rPr lang="en-US"/>
            <a:t>…https://lms.devry.edu/lms/content/1650/64842/SEC290/SEC290%20Module%206%200322.pdf</a:t>
          </a:r>
        </a:p>
      </dgm:t>
    </dgm:pt>
    <dgm:pt modelId="{96FB1EE1-954A-4D1D-B4D7-9B226E63C620}" type="parTrans" cxnId="{D6311268-DF71-42CD-82CB-95F44B9BA58D}">
      <dgm:prSet/>
      <dgm:spPr/>
      <dgm:t>
        <a:bodyPr/>
        <a:lstStyle/>
        <a:p>
          <a:endParaRPr lang="en-US"/>
        </a:p>
      </dgm:t>
    </dgm:pt>
    <dgm:pt modelId="{ED3B6470-E563-4D3E-AD94-0F9E740FC67B}" type="sibTrans" cxnId="{D6311268-DF71-42CD-82CB-95F44B9BA58D}">
      <dgm:prSet phldrT="02" phldr="0"/>
      <dgm:spPr/>
      <dgm:t>
        <a:bodyPr/>
        <a:lstStyle/>
        <a:p>
          <a:endParaRPr lang="en-US"/>
        </a:p>
      </dgm:t>
    </dgm:pt>
    <dgm:pt modelId="{9D384616-9FEB-4CB5-8526-E2919C24DEC2}" type="pres">
      <dgm:prSet presAssocID="{67BE733B-F74C-4304-86B5-0B369CBFD60D}" presName="vert0" presStyleCnt="0">
        <dgm:presLayoutVars>
          <dgm:dir/>
          <dgm:animOne val="branch"/>
          <dgm:animLvl val="lvl"/>
        </dgm:presLayoutVars>
      </dgm:prSet>
      <dgm:spPr/>
    </dgm:pt>
    <dgm:pt modelId="{68813393-2290-4543-9B14-115B9CEBBBAA}" type="pres">
      <dgm:prSet presAssocID="{F26ACA45-1B08-4C42-8234-F4D3EF4137F0}" presName="thickLine" presStyleLbl="alignNode1" presStyleIdx="0" presStyleCnt="2"/>
      <dgm:spPr/>
    </dgm:pt>
    <dgm:pt modelId="{CBBA7AB5-1CDD-4E35-97F3-48D1E53C9344}" type="pres">
      <dgm:prSet presAssocID="{F26ACA45-1B08-4C42-8234-F4D3EF4137F0}" presName="horz1" presStyleCnt="0"/>
      <dgm:spPr/>
    </dgm:pt>
    <dgm:pt modelId="{61CC9015-59A2-4555-BB5C-7E75CE50D9B8}" type="pres">
      <dgm:prSet presAssocID="{F26ACA45-1B08-4C42-8234-F4D3EF4137F0}" presName="tx1" presStyleLbl="revTx" presStyleIdx="0" presStyleCnt="2"/>
      <dgm:spPr/>
    </dgm:pt>
    <dgm:pt modelId="{229F28EF-9659-4982-9BE7-3D33B83A3D88}" type="pres">
      <dgm:prSet presAssocID="{F26ACA45-1B08-4C42-8234-F4D3EF4137F0}" presName="vert1" presStyleCnt="0"/>
      <dgm:spPr/>
    </dgm:pt>
    <dgm:pt modelId="{4CC9EC0D-9292-40C9-9034-CB7CC908AF4E}" type="pres">
      <dgm:prSet presAssocID="{834E505E-605D-4AA7-95B6-FFB5A764526F}" presName="thickLine" presStyleLbl="alignNode1" presStyleIdx="1" presStyleCnt="2"/>
      <dgm:spPr/>
    </dgm:pt>
    <dgm:pt modelId="{7C21654E-143B-452C-A388-9EA480775546}" type="pres">
      <dgm:prSet presAssocID="{834E505E-605D-4AA7-95B6-FFB5A764526F}" presName="horz1" presStyleCnt="0"/>
      <dgm:spPr/>
    </dgm:pt>
    <dgm:pt modelId="{23D04A02-4FDB-472C-B16E-FFDB7C517140}" type="pres">
      <dgm:prSet presAssocID="{834E505E-605D-4AA7-95B6-FFB5A764526F}" presName="tx1" presStyleLbl="revTx" presStyleIdx="1" presStyleCnt="2"/>
      <dgm:spPr/>
    </dgm:pt>
    <dgm:pt modelId="{CC48D8AF-B237-4B5A-9597-4BE02C258327}" type="pres">
      <dgm:prSet presAssocID="{834E505E-605D-4AA7-95B6-FFB5A764526F}" presName="vert1" presStyleCnt="0"/>
      <dgm:spPr/>
    </dgm:pt>
  </dgm:ptLst>
  <dgm:cxnLst>
    <dgm:cxn modelId="{F043630A-84B8-43AA-BD89-1330E0D9E80E}" type="presOf" srcId="{F26ACA45-1B08-4C42-8234-F4D3EF4137F0}" destId="{61CC9015-59A2-4555-BB5C-7E75CE50D9B8}" srcOrd="0" destOrd="0" presId="urn:microsoft.com/office/officeart/2008/layout/LinedList"/>
    <dgm:cxn modelId="{D6311268-DF71-42CD-82CB-95F44B9BA58D}" srcId="{67BE733B-F74C-4304-86B5-0B369CBFD60D}" destId="{834E505E-605D-4AA7-95B6-FFB5A764526F}" srcOrd="1" destOrd="0" parTransId="{96FB1EE1-954A-4D1D-B4D7-9B226E63C620}" sibTransId="{ED3B6470-E563-4D3E-AD94-0F9E740FC67B}"/>
    <dgm:cxn modelId="{D32E7149-E98A-4F68-A2A5-627BFAF1AAD4}" type="presOf" srcId="{67BE733B-F74C-4304-86B5-0B369CBFD60D}" destId="{9D384616-9FEB-4CB5-8526-E2919C24DEC2}" srcOrd="0" destOrd="0" presId="urn:microsoft.com/office/officeart/2008/layout/LinedList"/>
    <dgm:cxn modelId="{BB7373B4-9D10-41D7-A475-0E80428B3FE3}" srcId="{67BE733B-F74C-4304-86B5-0B369CBFD60D}" destId="{F26ACA45-1B08-4C42-8234-F4D3EF4137F0}" srcOrd="0" destOrd="0" parTransId="{9577756E-1AD9-48C2-8836-DEA17EBD5097}" sibTransId="{C39302E1-5087-4043-BE51-5263EFCBE302}"/>
    <dgm:cxn modelId="{8239C7DB-8FE8-4402-AB37-1104F7AB1741}" type="presOf" srcId="{834E505E-605D-4AA7-95B6-FFB5A764526F}" destId="{23D04A02-4FDB-472C-B16E-FFDB7C517140}" srcOrd="0" destOrd="0" presId="urn:microsoft.com/office/officeart/2008/layout/LinedList"/>
    <dgm:cxn modelId="{CB8F81C3-39FC-4700-A16B-6A62D4CB23CA}" type="presParOf" srcId="{9D384616-9FEB-4CB5-8526-E2919C24DEC2}" destId="{68813393-2290-4543-9B14-115B9CEBBBAA}" srcOrd="0" destOrd="0" presId="urn:microsoft.com/office/officeart/2008/layout/LinedList"/>
    <dgm:cxn modelId="{47860EFD-0154-4A8C-BD01-856AF7B8CEA6}" type="presParOf" srcId="{9D384616-9FEB-4CB5-8526-E2919C24DEC2}" destId="{CBBA7AB5-1CDD-4E35-97F3-48D1E53C9344}" srcOrd="1" destOrd="0" presId="urn:microsoft.com/office/officeart/2008/layout/LinedList"/>
    <dgm:cxn modelId="{897F675C-711E-412E-A2AB-C9C2B7B5C964}" type="presParOf" srcId="{CBBA7AB5-1CDD-4E35-97F3-48D1E53C9344}" destId="{61CC9015-59A2-4555-BB5C-7E75CE50D9B8}" srcOrd="0" destOrd="0" presId="urn:microsoft.com/office/officeart/2008/layout/LinedList"/>
    <dgm:cxn modelId="{59360C56-5D86-4C7C-8820-7A39565381C0}" type="presParOf" srcId="{CBBA7AB5-1CDD-4E35-97F3-48D1E53C9344}" destId="{229F28EF-9659-4982-9BE7-3D33B83A3D88}" srcOrd="1" destOrd="0" presId="urn:microsoft.com/office/officeart/2008/layout/LinedList"/>
    <dgm:cxn modelId="{277799ED-27FE-4913-9970-0B28B906811D}" type="presParOf" srcId="{9D384616-9FEB-4CB5-8526-E2919C24DEC2}" destId="{4CC9EC0D-9292-40C9-9034-CB7CC908AF4E}" srcOrd="2" destOrd="0" presId="urn:microsoft.com/office/officeart/2008/layout/LinedList"/>
    <dgm:cxn modelId="{C76A58DD-152F-4430-B871-C65001EF5E74}" type="presParOf" srcId="{9D384616-9FEB-4CB5-8526-E2919C24DEC2}" destId="{7C21654E-143B-452C-A388-9EA480775546}" srcOrd="3" destOrd="0" presId="urn:microsoft.com/office/officeart/2008/layout/LinedList"/>
    <dgm:cxn modelId="{045B840E-B845-46DE-930E-388154AE5711}" type="presParOf" srcId="{7C21654E-143B-452C-A388-9EA480775546}" destId="{23D04A02-4FDB-472C-B16E-FFDB7C517140}" srcOrd="0" destOrd="0" presId="urn:microsoft.com/office/officeart/2008/layout/LinedList"/>
    <dgm:cxn modelId="{6D3E8A52-F84C-4E35-BF50-A3CDA5C78492}" type="presParOf" srcId="{7C21654E-143B-452C-A388-9EA480775546}" destId="{CC48D8AF-B237-4B5A-9597-4BE02C2583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311702-E771-4C96-A700-FEBBB06452E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8421ACE-A88D-4739-8A1D-0F5A27142E69}">
      <dgm:prSet/>
      <dgm:spPr/>
      <dgm:t>
        <a:bodyPr/>
        <a:lstStyle/>
        <a:p>
          <a:r>
            <a:rPr lang="en-US"/>
            <a:t>How to use IDS tools.</a:t>
          </a:r>
        </a:p>
      </dgm:t>
    </dgm:pt>
    <dgm:pt modelId="{B8F3DA04-F787-478B-9996-63B7AF8D37B6}" type="parTrans" cxnId="{1056AF2C-5F75-43E6-AFAD-C2C7772B7534}">
      <dgm:prSet/>
      <dgm:spPr/>
      <dgm:t>
        <a:bodyPr/>
        <a:lstStyle/>
        <a:p>
          <a:endParaRPr lang="en-US"/>
        </a:p>
      </dgm:t>
    </dgm:pt>
    <dgm:pt modelId="{8271CEFC-A355-452E-A8BE-4908CD668BCA}" type="sibTrans" cxnId="{1056AF2C-5F75-43E6-AFAD-C2C7772B7534}">
      <dgm:prSet/>
      <dgm:spPr/>
      <dgm:t>
        <a:bodyPr/>
        <a:lstStyle/>
        <a:p>
          <a:endParaRPr lang="en-US"/>
        </a:p>
      </dgm:t>
    </dgm:pt>
    <dgm:pt modelId="{EFF4E936-FB81-480B-B13A-98379B4B662A}">
      <dgm:prSet/>
      <dgm:spPr/>
      <dgm:t>
        <a:bodyPr/>
        <a:lstStyle/>
        <a:p>
          <a:r>
            <a:rPr lang="en-US"/>
            <a:t>How to use VPN.</a:t>
          </a:r>
        </a:p>
      </dgm:t>
    </dgm:pt>
    <dgm:pt modelId="{403A5740-26C8-4FE6-82DB-703B2F424FF1}" type="parTrans" cxnId="{702BF070-B301-4DD7-8D92-D209C21E82D6}">
      <dgm:prSet/>
      <dgm:spPr/>
      <dgm:t>
        <a:bodyPr/>
        <a:lstStyle/>
        <a:p>
          <a:endParaRPr lang="en-US"/>
        </a:p>
      </dgm:t>
    </dgm:pt>
    <dgm:pt modelId="{AC4C7FD6-3D17-4131-ADCE-8759424C4161}" type="sibTrans" cxnId="{702BF070-B301-4DD7-8D92-D209C21E82D6}">
      <dgm:prSet/>
      <dgm:spPr/>
      <dgm:t>
        <a:bodyPr/>
        <a:lstStyle/>
        <a:p>
          <a:endParaRPr lang="en-US"/>
        </a:p>
      </dgm:t>
    </dgm:pt>
    <dgm:pt modelId="{217A8DAF-1EBC-4888-B3E0-7113716049BF}">
      <dgm:prSet/>
      <dgm:spPr/>
      <dgm:t>
        <a:bodyPr/>
        <a:lstStyle/>
        <a:p>
          <a:r>
            <a:rPr lang="en-US"/>
            <a:t>Network Trafic Monitoring.</a:t>
          </a:r>
        </a:p>
      </dgm:t>
    </dgm:pt>
    <dgm:pt modelId="{136363E9-5202-4158-B3E2-AF58D088EEBC}" type="parTrans" cxnId="{412DA39F-8B40-43DD-B01C-2F57ECE0BA69}">
      <dgm:prSet/>
      <dgm:spPr/>
      <dgm:t>
        <a:bodyPr/>
        <a:lstStyle/>
        <a:p>
          <a:endParaRPr lang="en-US"/>
        </a:p>
      </dgm:t>
    </dgm:pt>
    <dgm:pt modelId="{41EFD368-B94F-47B4-BB8A-8108457F64B2}" type="sibTrans" cxnId="{412DA39F-8B40-43DD-B01C-2F57ECE0BA69}">
      <dgm:prSet/>
      <dgm:spPr/>
      <dgm:t>
        <a:bodyPr/>
        <a:lstStyle/>
        <a:p>
          <a:endParaRPr lang="en-US"/>
        </a:p>
      </dgm:t>
    </dgm:pt>
    <dgm:pt modelId="{3B7A2E6C-28B4-4F1E-8CC8-FA87E71FCC8A}">
      <dgm:prSet/>
      <dgm:spPr/>
      <dgm:t>
        <a:bodyPr/>
        <a:lstStyle/>
        <a:p>
          <a:r>
            <a:rPr lang="en-US"/>
            <a:t>Dta backup and recovery, incident handling.</a:t>
          </a:r>
        </a:p>
      </dgm:t>
    </dgm:pt>
    <dgm:pt modelId="{6C12CFB1-688C-4D49-853F-F34DEB006DDD}" type="parTrans" cxnId="{70D4D24D-8741-475A-8631-A3E078A60506}">
      <dgm:prSet/>
      <dgm:spPr/>
      <dgm:t>
        <a:bodyPr/>
        <a:lstStyle/>
        <a:p>
          <a:endParaRPr lang="en-US"/>
        </a:p>
      </dgm:t>
    </dgm:pt>
    <dgm:pt modelId="{73F652C5-89E5-40E6-8C9E-811ECAEA381E}" type="sibTrans" cxnId="{70D4D24D-8741-475A-8631-A3E078A60506}">
      <dgm:prSet/>
      <dgm:spPr/>
      <dgm:t>
        <a:bodyPr/>
        <a:lstStyle/>
        <a:p>
          <a:endParaRPr lang="en-US"/>
        </a:p>
      </dgm:t>
    </dgm:pt>
    <dgm:pt modelId="{B3DB382D-5440-4C0B-AFD3-346A8D5A5159}">
      <dgm:prSet/>
      <dgm:spPr/>
      <dgm:t>
        <a:bodyPr/>
        <a:lstStyle/>
        <a:p>
          <a:r>
            <a:rPr lang="en-US"/>
            <a:t>How to prevent a firewall from being bypassed, and its policy.</a:t>
          </a:r>
        </a:p>
      </dgm:t>
    </dgm:pt>
    <dgm:pt modelId="{45D17600-27DC-4BC6-A57A-EE15E538BE77}" type="parTrans" cxnId="{4BC4231E-157C-4F68-81C9-4CD3908CC96D}">
      <dgm:prSet/>
      <dgm:spPr/>
      <dgm:t>
        <a:bodyPr/>
        <a:lstStyle/>
        <a:p>
          <a:endParaRPr lang="en-US"/>
        </a:p>
      </dgm:t>
    </dgm:pt>
    <dgm:pt modelId="{0E3543F3-7770-483B-98B6-7537D8A767A2}" type="sibTrans" cxnId="{4BC4231E-157C-4F68-81C9-4CD3908CC96D}">
      <dgm:prSet/>
      <dgm:spPr/>
      <dgm:t>
        <a:bodyPr/>
        <a:lstStyle/>
        <a:p>
          <a:endParaRPr lang="en-US"/>
        </a:p>
      </dgm:t>
    </dgm:pt>
    <dgm:pt modelId="{6EE43762-14A3-4A8C-81B1-25CCD657DD01}">
      <dgm:prSet/>
      <dgm:spPr/>
      <dgm:t>
        <a:bodyPr/>
        <a:lstStyle/>
        <a:p>
          <a:r>
            <a:rPr lang="en-US"/>
            <a:t>Setting up server security such as time-based access and Blackhole routing.</a:t>
          </a:r>
        </a:p>
      </dgm:t>
    </dgm:pt>
    <dgm:pt modelId="{7BD98B4D-C86D-401C-B696-B015AB3CB7FE}" type="parTrans" cxnId="{1DF0FFDF-C09C-4B09-A3F9-F2C5F74D61DE}">
      <dgm:prSet/>
      <dgm:spPr/>
      <dgm:t>
        <a:bodyPr/>
        <a:lstStyle/>
        <a:p>
          <a:endParaRPr lang="en-US"/>
        </a:p>
      </dgm:t>
    </dgm:pt>
    <dgm:pt modelId="{F3CFA082-A3CB-4D61-B376-8F60450F0EFA}" type="sibTrans" cxnId="{1DF0FFDF-C09C-4B09-A3F9-F2C5F74D61DE}">
      <dgm:prSet/>
      <dgm:spPr/>
      <dgm:t>
        <a:bodyPr/>
        <a:lstStyle/>
        <a:p>
          <a:endParaRPr lang="en-US"/>
        </a:p>
      </dgm:t>
    </dgm:pt>
    <dgm:pt modelId="{4372BDD1-05EB-4744-AC3E-21D9E898937A}">
      <dgm:prSet/>
      <dgm:spPr/>
      <dgm:t>
        <a:bodyPr/>
        <a:lstStyle/>
        <a:p>
          <a:r>
            <a:rPr lang="en-US"/>
            <a:t>Using nmap to scan for open ports</a:t>
          </a:r>
        </a:p>
      </dgm:t>
    </dgm:pt>
    <dgm:pt modelId="{E6053E5B-4320-4187-BEE4-C4F011584EE1}" type="parTrans" cxnId="{969BB6FE-E9DF-4259-B1A7-8BB8388127A0}">
      <dgm:prSet/>
      <dgm:spPr/>
      <dgm:t>
        <a:bodyPr/>
        <a:lstStyle/>
        <a:p>
          <a:endParaRPr lang="en-US"/>
        </a:p>
      </dgm:t>
    </dgm:pt>
    <dgm:pt modelId="{DA6D39C8-1F4D-417C-91F4-FE1D9195599B}" type="sibTrans" cxnId="{969BB6FE-E9DF-4259-B1A7-8BB8388127A0}">
      <dgm:prSet/>
      <dgm:spPr/>
      <dgm:t>
        <a:bodyPr/>
        <a:lstStyle/>
        <a:p>
          <a:endParaRPr lang="en-US"/>
        </a:p>
      </dgm:t>
    </dgm:pt>
    <dgm:pt modelId="{6DA946D7-E06C-45E0-8811-2F572B944EC6}">
      <dgm:prSet/>
      <dgm:spPr/>
      <dgm:t>
        <a:bodyPr/>
        <a:lstStyle/>
        <a:p>
          <a:r>
            <a:rPr lang="en-US"/>
            <a:t>How to use different VMs </a:t>
          </a:r>
        </a:p>
      </dgm:t>
    </dgm:pt>
    <dgm:pt modelId="{0141C87D-DFBE-4005-959D-A92A1167B690}" type="parTrans" cxnId="{1557B5C4-0291-4058-A7A0-E53E74DA3B4B}">
      <dgm:prSet/>
      <dgm:spPr/>
      <dgm:t>
        <a:bodyPr/>
        <a:lstStyle/>
        <a:p>
          <a:endParaRPr lang="en-US"/>
        </a:p>
      </dgm:t>
    </dgm:pt>
    <dgm:pt modelId="{B780887C-7730-42F9-87D0-84ED66EE793F}" type="sibTrans" cxnId="{1557B5C4-0291-4058-A7A0-E53E74DA3B4B}">
      <dgm:prSet/>
      <dgm:spPr/>
      <dgm:t>
        <a:bodyPr/>
        <a:lstStyle/>
        <a:p>
          <a:endParaRPr lang="en-US"/>
        </a:p>
      </dgm:t>
    </dgm:pt>
    <dgm:pt modelId="{EAFA4956-9AA4-4564-8DE5-0BFCE37DD478}" type="pres">
      <dgm:prSet presAssocID="{DA311702-E771-4C96-A700-FEBBB06452E8}" presName="linear" presStyleCnt="0">
        <dgm:presLayoutVars>
          <dgm:animLvl val="lvl"/>
          <dgm:resizeHandles val="exact"/>
        </dgm:presLayoutVars>
      </dgm:prSet>
      <dgm:spPr/>
    </dgm:pt>
    <dgm:pt modelId="{F66C30AF-ABDB-4CF9-8598-D5E11E736A81}" type="pres">
      <dgm:prSet presAssocID="{48421ACE-A88D-4739-8A1D-0F5A27142E69}" presName="parentText" presStyleLbl="node1" presStyleIdx="0" presStyleCnt="8">
        <dgm:presLayoutVars>
          <dgm:chMax val="0"/>
          <dgm:bulletEnabled val="1"/>
        </dgm:presLayoutVars>
      </dgm:prSet>
      <dgm:spPr/>
    </dgm:pt>
    <dgm:pt modelId="{49905ED0-7086-480D-9917-FE1EC57650D4}" type="pres">
      <dgm:prSet presAssocID="{8271CEFC-A355-452E-A8BE-4908CD668BCA}" presName="spacer" presStyleCnt="0"/>
      <dgm:spPr/>
    </dgm:pt>
    <dgm:pt modelId="{B3B3E1DF-5EB9-488D-9AC0-646D712EEEBE}" type="pres">
      <dgm:prSet presAssocID="{EFF4E936-FB81-480B-B13A-98379B4B662A}" presName="parentText" presStyleLbl="node1" presStyleIdx="1" presStyleCnt="8">
        <dgm:presLayoutVars>
          <dgm:chMax val="0"/>
          <dgm:bulletEnabled val="1"/>
        </dgm:presLayoutVars>
      </dgm:prSet>
      <dgm:spPr/>
    </dgm:pt>
    <dgm:pt modelId="{27C04819-A52F-4C3A-A57E-ED3BCDB63B0B}" type="pres">
      <dgm:prSet presAssocID="{AC4C7FD6-3D17-4131-ADCE-8759424C4161}" presName="spacer" presStyleCnt="0"/>
      <dgm:spPr/>
    </dgm:pt>
    <dgm:pt modelId="{F2E6FCE8-07C1-4A20-B936-B47256987EC6}" type="pres">
      <dgm:prSet presAssocID="{217A8DAF-1EBC-4888-B3E0-7113716049BF}" presName="parentText" presStyleLbl="node1" presStyleIdx="2" presStyleCnt="8">
        <dgm:presLayoutVars>
          <dgm:chMax val="0"/>
          <dgm:bulletEnabled val="1"/>
        </dgm:presLayoutVars>
      </dgm:prSet>
      <dgm:spPr/>
    </dgm:pt>
    <dgm:pt modelId="{9D3AA5AE-78F6-4019-A234-036B1A801E37}" type="pres">
      <dgm:prSet presAssocID="{41EFD368-B94F-47B4-BB8A-8108457F64B2}" presName="spacer" presStyleCnt="0"/>
      <dgm:spPr/>
    </dgm:pt>
    <dgm:pt modelId="{81514D81-EF7B-4163-A22F-B53C88130D4E}" type="pres">
      <dgm:prSet presAssocID="{3B7A2E6C-28B4-4F1E-8CC8-FA87E71FCC8A}" presName="parentText" presStyleLbl="node1" presStyleIdx="3" presStyleCnt="8">
        <dgm:presLayoutVars>
          <dgm:chMax val="0"/>
          <dgm:bulletEnabled val="1"/>
        </dgm:presLayoutVars>
      </dgm:prSet>
      <dgm:spPr/>
    </dgm:pt>
    <dgm:pt modelId="{E3E4E48B-5A44-4DA5-BB4D-6EA5D4896031}" type="pres">
      <dgm:prSet presAssocID="{73F652C5-89E5-40E6-8C9E-811ECAEA381E}" presName="spacer" presStyleCnt="0"/>
      <dgm:spPr/>
    </dgm:pt>
    <dgm:pt modelId="{B84A0099-0ECB-499A-892E-949AF0DBA5DB}" type="pres">
      <dgm:prSet presAssocID="{B3DB382D-5440-4C0B-AFD3-346A8D5A5159}" presName="parentText" presStyleLbl="node1" presStyleIdx="4" presStyleCnt="8">
        <dgm:presLayoutVars>
          <dgm:chMax val="0"/>
          <dgm:bulletEnabled val="1"/>
        </dgm:presLayoutVars>
      </dgm:prSet>
      <dgm:spPr/>
    </dgm:pt>
    <dgm:pt modelId="{98904D5C-A8A5-482D-A0EC-1478B5C0803E}" type="pres">
      <dgm:prSet presAssocID="{0E3543F3-7770-483B-98B6-7537D8A767A2}" presName="spacer" presStyleCnt="0"/>
      <dgm:spPr/>
    </dgm:pt>
    <dgm:pt modelId="{93998939-5C58-4B5B-BB3B-58A1545CE312}" type="pres">
      <dgm:prSet presAssocID="{6EE43762-14A3-4A8C-81B1-25CCD657DD01}" presName="parentText" presStyleLbl="node1" presStyleIdx="5" presStyleCnt="8">
        <dgm:presLayoutVars>
          <dgm:chMax val="0"/>
          <dgm:bulletEnabled val="1"/>
        </dgm:presLayoutVars>
      </dgm:prSet>
      <dgm:spPr/>
    </dgm:pt>
    <dgm:pt modelId="{4256450E-CF60-4558-8F42-924F590DF987}" type="pres">
      <dgm:prSet presAssocID="{F3CFA082-A3CB-4D61-B376-8F60450F0EFA}" presName="spacer" presStyleCnt="0"/>
      <dgm:spPr/>
    </dgm:pt>
    <dgm:pt modelId="{EB250988-80B0-4476-B5BB-448720F30565}" type="pres">
      <dgm:prSet presAssocID="{4372BDD1-05EB-4744-AC3E-21D9E898937A}" presName="parentText" presStyleLbl="node1" presStyleIdx="6" presStyleCnt="8">
        <dgm:presLayoutVars>
          <dgm:chMax val="0"/>
          <dgm:bulletEnabled val="1"/>
        </dgm:presLayoutVars>
      </dgm:prSet>
      <dgm:spPr/>
    </dgm:pt>
    <dgm:pt modelId="{A0336FBC-80CA-4BB6-AD72-D2D274665B79}" type="pres">
      <dgm:prSet presAssocID="{DA6D39C8-1F4D-417C-91F4-FE1D9195599B}" presName="spacer" presStyleCnt="0"/>
      <dgm:spPr/>
    </dgm:pt>
    <dgm:pt modelId="{016B1968-F71E-4550-ABA4-35B44FBAA091}" type="pres">
      <dgm:prSet presAssocID="{6DA946D7-E06C-45E0-8811-2F572B944EC6}" presName="parentText" presStyleLbl="node1" presStyleIdx="7" presStyleCnt="8">
        <dgm:presLayoutVars>
          <dgm:chMax val="0"/>
          <dgm:bulletEnabled val="1"/>
        </dgm:presLayoutVars>
      </dgm:prSet>
      <dgm:spPr/>
    </dgm:pt>
  </dgm:ptLst>
  <dgm:cxnLst>
    <dgm:cxn modelId="{4BC4231E-157C-4F68-81C9-4CD3908CC96D}" srcId="{DA311702-E771-4C96-A700-FEBBB06452E8}" destId="{B3DB382D-5440-4C0B-AFD3-346A8D5A5159}" srcOrd="4" destOrd="0" parTransId="{45D17600-27DC-4BC6-A57A-EE15E538BE77}" sibTransId="{0E3543F3-7770-483B-98B6-7537D8A767A2}"/>
    <dgm:cxn modelId="{1056AF2C-5F75-43E6-AFAD-C2C7772B7534}" srcId="{DA311702-E771-4C96-A700-FEBBB06452E8}" destId="{48421ACE-A88D-4739-8A1D-0F5A27142E69}" srcOrd="0" destOrd="0" parTransId="{B8F3DA04-F787-478B-9996-63B7AF8D37B6}" sibTransId="{8271CEFC-A355-452E-A8BE-4908CD668BCA}"/>
    <dgm:cxn modelId="{70D4D24D-8741-475A-8631-A3E078A60506}" srcId="{DA311702-E771-4C96-A700-FEBBB06452E8}" destId="{3B7A2E6C-28B4-4F1E-8CC8-FA87E71FCC8A}" srcOrd="3" destOrd="0" parTransId="{6C12CFB1-688C-4D49-853F-F34DEB006DDD}" sibTransId="{73F652C5-89E5-40E6-8C9E-811ECAEA381E}"/>
    <dgm:cxn modelId="{702BF070-B301-4DD7-8D92-D209C21E82D6}" srcId="{DA311702-E771-4C96-A700-FEBBB06452E8}" destId="{EFF4E936-FB81-480B-B13A-98379B4B662A}" srcOrd="1" destOrd="0" parTransId="{403A5740-26C8-4FE6-82DB-703B2F424FF1}" sibTransId="{AC4C7FD6-3D17-4131-ADCE-8759424C4161}"/>
    <dgm:cxn modelId="{42B6248E-4513-43EC-BD79-3A22133450EA}" type="presOf" srcId="{3B7A2E6C-28B4-4F1E-8CC8-FA87E71FCC8A}" destId="{81514D81-EF7B-4163-A22F-B53C88130D4E}" srcOrd="0" destOrd="0" presId="urn:microsoft.com/office/officeart/2005/8/layout/vList2"/>
    <dgm:cxn modelId="{7E25639D-B141-4EA4-B26D-96CE6A1BC18A}" type="presOf" srcId="{217A8DAF-1EBC-4888-B3E0-7113716049BF}" destId="{F2E6FCE8-07C1-4A20-B936-B47256987EC6}" srcOrd="0" destOrd="0" presId="urn:microsoft.com/office/officeart/2005/8/layout/vList2"/>
    <dgm:cxn modelId="{412DA39F-8B40-43DD-B01C-2F57ECE0BA69}" srcId="{DA311702-E771-4C96-A700-FEBBB06452E8}" destId="{217A8DAF-1EBC-4888-B3E0-7113716049BF}" srcOrd="2" destOrd="0" parTransId="{136363E9-5202-4158-B3E2-AF58D088EEBC}" sibTransId="{41EFD368-B94F-47B4-BB8A-8108457F64B2}"/>
    <dgm:cxn modelId="{32DD16B9-4FA1-4BBC-829D-49AB221F037B}" type="presOf" srcId="{6EE43762-14A3-4A8C-81B1-25CCD657DD01}" destId="{93998939-5C58-4B5B-BB3B-58A1545CE312}" srcOrd="0" destOrd="0" presId="urn:microsoft.com/office/officeart/2005/8/layout/vList2"/>
    <dgm:cxn modelId="{774762C1-12C1-4DD9-AAD1-384CE68526EB}" type="presOf" srcId="{DA311702-E771-4C96-A700-FEBBB06452E8}" destId="{EAFA4956-9AA4-4564-8DE5-0BFCE37DD478}" srcOrd="0" destOrd="0" presId="urn:microsoft.com/office/officeart/2005/8/layout/vList2"/>
    <dgm:cxn modelId="{1557B5C4-0291-4058-A7A0-E53E74DA3B4B}" srcId="{DA311702-E771-4C96-A700-FEBBB06452E8}" destId="{6DA946D7-E06C-45E0-8811-2F572B944EC6}" srcOrd="7" destOrd="0" parTransId="{0141C87D-DFBE-4005-959D-A92A1167B690}" sibTransId="{B780887C-7730-42F9-87D0-84ED66EE793F}"/>
    <dgm:cxn modelId="{93D98FC7-BD5A-4F3F-8448-FE8B278C2C76}" type="presOf" srcId="{EFF4E936-FB81-480B-B13A-98379B4B662A}" destId="{B3B3E1DF-5EB9-488D-9AC0-646D712EEEBE}" srcOrd="0" destOrd="0" presId="urn:microsoft.com/office/officeart/2005/8/layout/vList2"/>
    <dgm:cxn modelId="{1DF0FFDF-C09C-4B09-A3F9-F2C5F74D61DE}" srcId="{DA311702-E771-4C96-A700-FEBBB06452E8}" destId="{6EE43762-14A3-4A8C-81B1-25CCD657DD01}" srcOrd="5" destOrd="0" parTransId="{7BD98B4D-C86D-401C-B696-B015AB3CB7FE}" sibTransId="{F3CFA082-A3CB-4D61-B376-8F60450F0EFA}"/>
    <dgm:cxn modelId="{A35F8FED-36DD-4701-8DD8-FFD595093705}" type="presOf" srcId="{B3DB382D-5440-4C0B-AFD3-346A8D5A5159}" destId="{B84A0099-0ECB-499A-892E-949AF0DBA5DB}" srcOrd="0" destOrd="0" presId="urn:microsoft.com/office/officeart/2005/8/layout/vList2"/>
    <dgm:cxn modelId="{643316F3-FDAC-4C38-88FD-B26D2FC35AE6}" type="presOf" srcId="{48421ACE-A88D-4739-8A1D-0F5A27142E69}" destId="{F66C30AF-ABDB-4CF9-8598-D5E11E736A81}" srcOrd="0" destOrd="0" presId="urn:microsoft.com/office/officeart/2005/8/layout/vList2"/>
    <dgm:cxn modelId="{2C0D26FA-3BFA-48BB-B688-647F6BEDB5F6}" type="presOf" srcId="{4372BDD1-05EB-4744-AC3E-21D9E898937A}" destId="{EB250988-80B0-4476-B5BB-448720F30565}" srcOrd="0" destOrd="0" presId="urn:microsoft.com/office/officeart/2005/8/layout/vList2"/>
    <dgm:cxn modelId="{40EF53FD-EDAF-4809-B368-BA18B083D9B7}" type="presOf" srcId="{6DA946D7-E06C-45E0-8811-2F572B944EC6}" destId="{016B1968-F71E-4550-ABA4-35B44FBAA091}" srcOrd="0" destOrd="0" presId="urn:microsoft.com/office/officeart/2005/8/layout/vList2"/>
    <dgm:cxn modelId="{969BB6FE-E9DF-4259-B1A7-8BB8388127A0}" srcId="{DA311702-E771-4C96-A700-FEBBB06452E8}" destId="{4372BDD1-05EB-4744-AC3E-21D9E898937A}" srcOrd="6" destOrd="0" parTransId="{E6053E5B-4320-4187-BEE4-C4F011584EE1}" sibTransId="{DA6D39C8-1F4D-417C-91F4-FE1D9195599B}"/>
    <dgm:cxn modelId="{CB6911D1-01CE-4A8F-9885-A63B44A5EA4D}" type="presParOf" srcId="{EAFA4956-9AA4-4564-8DE5-0BFCE37DD478}" destId="{F66C30AF-ABDB-4CF9-8598-D5E11E736A81}" srcOrd="0" destOrd="0" presId="urn:microsoft.com/office/officeart/2005/8/layout/vList2"/>
    <dgm:cxn modelId="{322F332C-CB79-4CB2-B640-46666F2F8947}" type="presParOf" srcId="{EAFA4956-9AA4-4564-8DE5-0BFCE37DD478}" destId="{49905ED0-7086-480D-9917-FE1EC57650D4}" srcOrd="1" destOrd="0" presId="urn:microsoft.com/office/officeart/2005/8/layout/vList2"/>
    <dgm:cxn modelId="{38E2CE8E-F3AD-4D83-981C-D8F1CA91FBD4}" type="presParOf" srcId="{EAFA4956-9AA4-4564-8DE5-0BFCE37DD478}" destId="{B3B3E1DF-5EB9-488D-9AC0-646D712EEEBE}" srcOrd="2" destOrd="0" presId="urn:microsoft.com/office/officeart/2005/8/layout/vList2"/>
    <dgm:cxn modelId="{9D0EB99A-6A6C-431A-A0FC-0B06704BB654}" type="presParOf" srcId="{EAFA4956-9AA4-4564-8DE5-0BFCE37DD478}" destId="{27C04819-A52F-4C3A-A57E-ED3BCDB63B0B}" srcOrd="3" destOrd="0" presId="urn:microsoft.com/office/officeart/2005/8/layout/vList2"/>
    <dgm:cxn modelId="{E52EFF57-8236-4D09-B811-881A7DC50EC1}" type="presParOf" srcId="{EAFA4956-9AA4-4564-8DE5-0BFCE37DD478}" destId="{F2E6FCE8-07C1-4A20-B936-B47256987EC6}" srcOrd="4" destOrd="0" presId="urn:microsoft.com/office/officeart/2005/8/layout/vList2"/>
    <dgm:cxn modelId="{D09E9237-F648-4450-9DEB-9F95B7C4BCA9}" type="presParOf" srcId="{EAFA4956-9AA4-4564-8DE5-0BFCE37DD478}" destId="{9D3AA5AE-78F6-4019-A234-036B1A801E37}" srcOrd="5" destOrd="0" presId="urn:microsoft.com/office/officeart/2005/8/layout/vList2"/>
    <dgm:cxn modelId="{B0E6B52D-1BCB-4F1A-84A5-D0B0601DE146}" type="presParOf" srcId="{EAFA4956-9AA4-4564-8DE5-0BFCE37DD478}" destId="{81514D81-EF7B-4163-A22F-B53C88130D4E}" srcOrd="6" destOrd="0" presId="urn:microsoft.com/office/officeart/2005/8/layout/vList2"/>
    <dgm:cxn modelId="{6DD145B9-3168-4FB7-AC59-42ECE8A8C90B}" type="presParOf" srcId="{EAFA4956-9AA4-4564-8DE5-0BFCE37DD478}" destId="{E3E4E48B-5A44-4DA5-BB4D-6EA5D4896031}" srcOrd="7" destOrd="0" presId="urn:microsoft.com/office/officeart/2005/8/layout/vList2"/>
    <dgm:cxn modelId="{72AC316D-681E-42A8-A19E-CB75677BDAFF}" type="presParOf" srcId="{EAFA4956-9AA4-4564-8DE5-0BFCE37DD478}" destId="{B84A0099-0ECB-499A-892E-949AF0DBA5DB}" srcOrd="8" destOrd="0" presId="urn:microsoft.com/office/officeart/2005/8/layout/vList2"/>
    <dgm:cxn modelId="{E9671F31-F1D5-43C7-AB3F-95A66294E7C6}" type="presParOf" srcId="{EAFA4956-9AA4-4564-8DE5-0BFCE37DD478}" destId="{98904D5C-A8A5-482D-A0EC-1478B5C0803E}" srcOrd="9" destOrd="0" presId="urn:microsoft.com/office/officeart/2005/8/layout/vList2"/>
    <dgm:cxn modelId="{5FEE860C-1176-45F0-BAAC-A61D0268ADD0}" type="presParOf" srcId="{EAFA4956-9AA4-4564-8DE5-0BFCE37DD478}" destId="{93998939-5C58-4B5B-BB3B-58A1545CE312}" srcOrd="10" destOrd="0" presId="urn:microsoft.com/office/officeart/2005/8/layout/vList2"/>
    <dgm:cxn modelId="{6BEA75F9-DC7E-4D8F-8FAB-74AAF10B4408}" type="presParOf" srcId="{EAFA4956-9AA4-4564-8DE5-0BFCE37DD478}" destId="{4256450E-CF60-4558-8F42-924F590DF987}" srcOrd="11" destOrd="0" presId="urn:microsoft.com/office/officeart/2005/8/layout/vList2"/>
    <dgm:cxn modelId="{90FC1FBE-6DAF-4DC1-ACD9-518AF6587527}" type="presParOf" srcId="{EAFA4956-9AA4-4564-8DE5-0BFCE37DD478}" destId="{EB250988-80B0-4476-B5BB-448720F30565}" srcOrd="12" destOrd="0" presId="urn:microsoft.com/office/officeart/2005/8/layout/vList2"/>
    <dgm:cxn modelId="{172CFC52-C2DF-427F-93F5-FB93D2ED2023}" type="presParOf" srcId="{EAFA4956-9AA4-4564-8DE5-0BFCE37DD478}" destId="{A0336FBC-80CA-4BB6-AD72-D2D274665B79}" srcOrd="13" destOrd="0" presId="urn:microsoft.com/office/officeart/2005/8/layout/vList2"/>
    <dgm:cxn modelId="{384622EF-D74A-49FC-AD3B-EE457A1A093B}" type="presParOf" srcId="{EAFA4956-9AA4-4564-8DE5-0BFCE37DD478}" destId="{016B1968-F71E-4550-ABA4-35B44FBAA09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A8F63-C812-49BF-AE8A-2E33E2D15304}">
      <dsp:nvSpPr>
        <dsp:cNvPr id="0" name=""/>
        <dsp:cNvSpPr/>
      </dsp:nvSpPr>
      <dsp:spPr>
        <a:xfrm>
          <a:off x="0" y="475268"/>
          <a:ext cx="5633178"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 this module I covered following objectives using VMs such as Ubuntu Web, Easy and Malware:</a:t>
          </a:r>
        </a:p>
      </dsp:txBody>
      <dsp:txXfrm>
        <a:off x="38838" y="514106"/>
        <a:ext cx="5555502" cy="717924"/>
      </dsp:txXfrm>
    </dsp:sp>
    <dsp:sp modelId="{76A079DF-3A4F-4239-B4B4-75F9E8FB8EB6}">
      <dsp:nvSpPr>
        <dsp:cNvPr id="0" name=""/>
        <dsp:cNvSpPr/>
      </dsp:nvSpPr>
      <dsp:spPr>
        <a:xfrm>
          <a:off x="0" y="1328468"/>
          <a:ext cx="5633178" cy="7956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Nmap Scripting Engine</a:t>
          </a:r>
        </a:p>
      </dsp:txBody>
      <dsp:txXfrm>
        <a:off x="38838" y="1367306"/>
        <a:ext cx="5555502" cy="717924"/>
      </dsp:txXfrm>
    </dsp:sp>
    <dsp:sp modelId="{D4E2A531-CD65-4B65-8684-7F1E891FC145}">
      <dsp:nvSpPr>
        <dsp:cNvPr id="0" name=""/>
        <dsp:cNvSpPr/>
      </dsp:nvSpPr>
      <dsp:spPr>
        <a:xfrm>
          <a:off x="0" y="2181668"/>
          <a:ext cx="5633178" cy="7956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Microsoft Windows Bulletin MS08-067 vulnerabilities</a:t>
          </a:r>
        </a:p>
      </dsp:txBody>
      <dsp:txXfrm>
        <a:off x="38838" y="2220506"/>
        <a:ext cx="5555502" cy="717924"/>
      </dsp:txXfrm>
    </dsp:sp>
    <dsp:sp modelId="{E44ADFB5-BE49-414B-82A0-A0F5257FE27E}">
      <dsp:nvSpPr>
        <dsp:cNvPr id="0" name=""/>
        <dsp:cNvSpPr/>
      </dsp:nvSpPr>
      <dsp:spPr>
        <a:xfrm>
          <a:off x="0" y="3034868"/>
          <a:ext cx="5633178" cy="795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Microsoft Windows Bulletin MS17-010 vulnerability</a:t>
          </a:r>
        </a:p>
      </dsp:txBody>
      <dsp:txXfrm>
        <a:off x="38838" y="3073706"/>
        <a:ext cx="5555502"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2046F-76BA-40FB-8091-22AB40797BFD}">
      <dsp:nvSpPr>
        <dsp:cNvPr id="0" name=""/>
        <dsp:cNvSpPr/>
      </dsp:nvSpPr>
      <dsp:spPr>
        <a:xfrm>
          <a:off x="1283" y="0"/>
          <a:ext cx="5006206" cy="435133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0303" tIns="330200" rIns="390303" bIns="330200" numCol="1" spcCol="1270" anchor="t" anchorCtr="0">
          <a:noAutofit/>
        </a:bodyPr>
        <a:lstStyle/>
        <a:p>
          <a:pPr marL="0" lvl="0" indent="0" algn="l" defTabSz="488950">
            <a:lnSpc>
              <a:spcPct val="90000"/>
            </a:lnSpc>
            <a:spcBef>
              <a:spcPct val="0"/>
            </a:spcBef>
            <a:spcAft>
              <a:spcPct val="35000"/>
            </a:spcAft>
            <a:buNone/>
          </a:pPr>
          <a:r>
            <a:rPr lang="en-US" sz="1100" kern="1200"/>
            <a:t>…https://lms.devry.edu/lms/content/1650/64842/SEC290/SEC290%20Module%205%200322.pdf</a:t>
          </a:r>
        </a:p>
      </dsp:txBody>
      <dsp:txXfrm>
        <a:off x="1283" y="1653508"/>
        <a:ext cx="5006206" cy="2610802"/>
      </dsp:txXfrm>
    </dsp:sp>
    <dsp:sp modelId="{8470CA73-62F4-491E-BBD1-5BC271384335}">
      <dsp:nvSpPr>
        <dsp:cNvPr id="0" name=""/>
        <dsp:cNvSpPr/>
      </dsp:nvSpPr>
      <dsp:spPr>
        <a:xfrm>
          <a:off x="1851685" y="435133"/>
          <a:ext cx="1305401" cy="130540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042857" y="626305"/>
        <a:ext cx="923057" cy="923057"/>
      </dsp:txXfrm>
    </dsp:sp>
    <dsp:sp modelId="{0107F218-B861-48B5-A5CA-6B830298211F}">
      <dsp:nvSpPr>
        <dsp:cNvPr id="0" name=""/>
        <dsp:cNvSpPr/>
      </dsp:nvSpPr>
      <dsp:spPr>
        <a:xfrm>
          <a:off x="1283" y="4351266"/>
          <a:ext cx="5006206" cy="72"/>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B39BCA2-90A3-40CB-B853-A1419E8ECDE3}">
      <dsp:nvSpPr>
        <dsp:cNvPr id="0" name=""/>
        <dsp:cNvSpPr/>
      </dsp:nvSpPr>
      <dsp:spPr>
        <a:xfrm>
          <a:off x="5508110" y="0"/>
          <a:ext cx="5006206" cy="4351338"/>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0303" tIns="330200" rIns="390303" bIns="330200" numCol="1" spcCol="1270" anchor="t" anchorCtr="0">
          <a:noAutofit/>
        </a:bodyPr>
        <a:lstStyle/>
        <a:p>
          <a:pPr marL="0" lvl="0" indent="0" algn="l" defTabSz="488950">
            <a:lnSpc>
              <a:spcPct val="90000"/>
            </a:lnSpc>
            <a:spcBef>
              <a:spcPct val="0"/>
            </a:spcBef>
            <a:spcAft>
              <a:spcPct val="35000"/>
            </a:spcAft>
            <a:buNone/>
          </a:pPr>
          <a:r>
            <a:rPr lang="en-US" sz="1100" kern="1200"/>
            <a:t>…https://devry.webex.com/recordingservice/sites/devry/recording/playback/dba9342ef5c1103a9d7f00505681ae70</a:t>
          </a:r>
        </a:p>
      </dsp:txBody>
      <dsp:txXfrm>
        <a:off x="5508110" y="1653508"/>
        <a:ext cx="5006206" cy="2610802"/>
      </dsp:txXfrm>
    </dsp:sp>
    <dsp:sp modelId="{DC0122C0-F43C-4354-88C7-E982F707AA6C}">
      <dsp:nvSpPr>
        <dsp:cNvPr id="0" name=""/>
        <dsp:cNvSpPr/>
      </dsp:nvSpPr>
      <dsp:spPr>
        <a:xfrm>
          <a:off x="7358512" y="435133"/>
          <a:ext cx="1305401" cy="1305401"/>
        </a:xfrm>
        <a:prstGeom prst="ellips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549684" y="626305"/>
        <a:ext cx="923057" cy="923057"/>
      </dsp:txXfrm>
    </dsp:sp>
    <dsp:sp modelId="{FC32B505-2220-4E23-8654-0982EFFD56ED}">
      <dsp:nvSpPr>
        <dsp:cNvPr id="0" name=""/>
        <dsp:cNvSpPr/>
      </dsp:nvSpPr>
      <dsp:spPr>
        <a:xfrm>
          <a:off x="5508110" y="4351266"/>
          <a:ext cx="5006206" cy="7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13393-2290-4543-9B14-115B9CEBBBAA}">
      <dsp:nvSpPr>
        <dsp:cNvPr id="0" name=""/>
        <dsp:cNvSpPr/>
      </dsp:nvSpPr>
      <dsp:spPr>
        <a:xfrm>
          <a:off x="0" y="0"/>
          <a:ext cx="619231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1CC9015-59A2-4555-BB5C-7E75CE50D9B8}">
      <dsp:nvSpPr>
        <dsp:cNvPr id="0" name=""/>
        <dsp:cNvSpPr/>
      </dsp:nvSpPr>
      <dsp:spPr>
        <a:xfrm>
          <a:off x="0" y="0"/>
          <a:ext cx="6192319" cy="236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…https://devry.webex.com/recordingservice/sites/devry/recording/a0999e48fb43103a8fa100505681ae70/playback</a:t>
          </a:r>
        </a:p>
      </dsp:txBody>
      <dsp:txXfrm>
        <a:off x="0" y="0"/>
        <a:ext cx="6192319" cy="2363137"/>
      </dsp:txXfrm>
    </dsp:sp>
    <dsp:sp modelId="{4CC9EC0D-9292-40C9-9034-CB7CC908AF4E}">
      <dsp:nvSpPr>
        <dsp:cNvPr id="0" name=""/>
        <dsp:cNvSpPr/>
      </dsp:nvSpPr>
      <dsp:spPr>
        <a:xfrm>
          <a:off x="0" y="2363137"/>
          <a:ext cx="619231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3D04A02-4FDB-472C-B16E-FFDB7C517140}">
      <dsp:nvSpPr>
        <dsp:cNvPr id="0" name=""/>
        <dsp:cNvSpPr/>
      </dsp:nvSpPr>
      <dsp:spPr>
        <a:xfrm>
          <a:off x="0" y="2363137"/>
          <a:ext cx="6192319" cy="236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…https://lms.devry.edu/lms/content/1650/64842/SEC290/SEC290%20Module%206%200322.pdf</a:t>
          </a:r>
        </a:p>
      </dsp:txBody>
      <dsp:txXfrm>
        <a:off x="0" y="2363137"/>
        <a:ext cx="6192319" cy="2363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C30AF-ABDB-4CF9-8598-D5E11E736A81}">
      <dsp:nvSpPr>
        <dsp:cNvPr id="0" name=""/>
        <dsp:cNvSpPr/>
      </dsp:nvSpPr>
      <dsp:spPr>
        <a:xfrm>
          <a:off x="0" y="90983"/>
          <a:ext cx="6245265" cy="6356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to use IDS tools.</a:t>
          </a:r>
        </a:p>
      </dsp:txBody>
      <dsp:txXfrm>
        <a:off x="31028" y="122011"/>
        <a:ext cx="6183209" cy="573546"/>
      </dsp:txXfrm>
    </dsp:sp>
    <dsp:sp modelId="{B3B3E1DF-5EB9-488D-9AC0-646D712EEEBE}">
      <dsp:nvSpPr>
        <dsp:cNvPr id="0" name=""/>
        <dsp:cNvSpPr/>
      </dsp:nvSpPr>
      <dsp:spPr>
        <a:xfrm>
          <a:off x="0" y="772665"/>
          <a:ext cx="6245265" cy="635602"/>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to use VPN.</a:t>
          </a:r>
        </a:p>
      </dsp:txBody>
      <dsp:txXfrm>
        <a:off x="31028" y="803693"/>
        <a:ext cx="6183209" cy="573546"/>
      </dsp:txXfrm>
    </dsp:sp>
    <dsp:sp modelId="{F2E6FCE8-07C1-4A20-B936-B47256987EC6}">
      <dsp:nvSpPr>
        <dsp:cNvPr id="0" name=""/>
        <dsp:cNvSpPr/>
      </dsp:nvSpPr>
      <dsp:spPr>
        <a:xfrm>
          <a:off x="0" y="1454348"/>
          <a:ext cx="6245265" cy="635602"/>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Network Trafic Monitoring.</a:t>
          </a:r>
        </a:p>
      </dsp:txBody>
      <dsp:txXfrm>
        <a:off x="31028" y="1485376"/>
        <a:ext cx="6183209" cy="573546"/>
      </dsp:txXfrm>
    </dsp:sp>
    <dsp:sp modelId="{81514D81-EF7B-4163-A22F-B53C88130D4E}">
      <dsp:nvSpPr>
        <dsp:cNvPr id="0" name=""/>
        <dsp:cNvSpPr/>
      </dsp:nvSpPr>
      <dsp:spPr>
        <a:xfrm>
          <a:off x="0" y="2136031"/>
          <a:ext cx="6245265" cy="635602"/>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Dta backup and recovery, incident handling.</a:t>
          </a:r>
        </a:p>
      </dsp:txBody>
      <dsp:txXfrm>
        <a:off x="31028" y="2167059"/>
        <a:ext cx="6183209" cy="573546"/>
      </dsp:txXfrm>
    </dsp:sp>
    <dsp:sp modelId="{B84A0099-0ECB-499A-892E-949AF0DBA5DB}">
      <dsp:nvSpPr>
        <dsp:cNvPr id="0" name=""/>
        <dsp:cNvSpPr/>
      </dsp:nvSpPr>
      <dsp:spPr>
        <a:xfrm>
          <a:off x="0" y="2817713"/>
          <a:ext cx="6245265" cy="635602"/>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to prevent a firewall from being bypassed, and its policy.</a:t>
          </a:r>
        </a:p>
      </dsp:txBody>
      <dsp:txXfrm>
        <a:off x="31028" y="2848741"/>
        <a:ext cx="6183209" cy="573546"/>
      </dsp:txXfrm>
    </dsp:sp>
    <dsp:sp modelId="{93998939-5C58-4B5B-BB3B-58A1545CE312}">
      <dsp:nvSpPr>
        <dsp:cNvPr id="0" name=""/>
        <dsp:cNvSpPr/>
      </dsp:nvSpPr>
      <dsp:spPr>
        <a:xfrm>
          <a:off x="0" y="3499396"/>
          <a:ext cx="6245265" cy="635602"/>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Setting up server security such as time-based access and Blackhole routing.</a:t>
          </a:r>
        </a:p>
      </dsp:txBody>
      <dsp:txXfrm>
        <a:off x="31028" y="3530424"/>
        <a:ext cx="6183209" cy="573546"/>
      </dsp:txXfrm>
    </dsp:sp>
    <dsp:sp modelId="{EB250988-80B0-4476-B5BB-448720F30565}">
      <dsp:nvSpPr>
        <dsp:cNvPr id="0" name=""/>
        <dsp:cNvSpPr/>
      </dsp:nvSpPr>
      <dsp:spPr>
        <a:xfrm>
          <a:off x="0" y="4181078"/>
          <a:ext cx="6245265" cy="635602"/>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Using nmap to scan for open ports</a:t>
          </a:r>
        </a:p>
      </dsp:txBody>
      <dsp:txXfrm>
        <a:off x="31028" y="4212106"/>
        <a:ext cx="6183209" cy="573546"/>
      </dsp:txXfrm>
    </dsp:sp>
    <dsp:sp modelId="{016B1968-F71E-4550-ABA4-35B44FBAA091}">
      <dsp:nvSpPr>
        <dsp:cNvPr id="0" name=""/>
        <dsp:cNvSpPr/>
      </dsp:nvSpPr>
      <dsp:spPr>
        <a:xfrm>
          <a:off x="0" y="4862761"/>
          <a:ext cx="6245265" cy="63560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to use different VMs </a:t>
          </a:r>
        </a:p>
      </dsp:txBody>
      <dsp:txXfrm>
        <a:off x="31028" y="4893789"/>
        <a:ext cx="6183209" cy="5735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8/26/2022</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051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8/26/2022</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63774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8/26/2022</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210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8/26/2022</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9106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8/26/2022</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5893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8/26/2022</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1831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8/26/2022</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5796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8/26/2022</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3610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8/26/2022</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4653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8/26/2022</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1869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8/26/2022</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685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8/26/2022</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2D875-7837-F836-2D5C-AE9292A714F7}"/>
              </a:ext>
            </a:extLst>
          </p:cNvPr>
          <p:cNvSpPr>
            <a:spLocks noGrp="1"/>
          </p:cNvSpPr>
          <p:nvPr>
            <p:ph type="title"/>
          </p:nvPr>
        </p:nvSpPr>
        <p:spPr>
          <a:xfrm>
            <a:off x="1524000" y="1376363"/>
            <a:ext cx="9144000" cy="2521594"/>
          </a:xfrm>
        </p:spPr>
        <p:txBody>
          <a:bodyPr vert="horz" lIns="91440" tIns="45720" rIns="91440" bIns="45720" rtlCol="0" anchor="b">
            <a:normAutofit/>
          </a:bodyPr>
          <a:lstStyle/>
          <a:p>
            <a:pPr algn="ctr"/>
            <a:r>
              <a:rPr lang="en-US" sz="5400" kern="1200">
                <a:solidFill>
                  <a:schemeClr val="tx1"/>
                </a:solidFill>
                <a:latin typeface="+mj-lt"/>
                <a:ea typeface="+mj-ea"/>
                <a:cs typeface="+mj-cs"/>
              </a:rPr>
              <a:t>SEC 290 FINAL COURSE PROJECT ON FUNDAMENTALS OF INFRASTRUCTURE SECURITY</a:t>
            </a:r>
          </a:p>
        </p:txBody>
      </p:sp>
      <p:sp>
        <p:nvSpPr>
          <p:cNvPr id="3" name="Content Placeholder 2">
            <a:extLst>
              <a:ext uri="{FF2B5EF4-FFF2-40B4-BE49-F238E27FC236}">
                <a16:creationId xmlns:a16="http://schemas.microsoft.com/office/drawing/2014/main" id="{629FC7D3-8B91-1F8F-DDC9-7677800F9ED3}"/>
              </a:ext>
            </a:extLst>
          </p:cNvPr>
          <p:cNvSpPr>
            <a:spLocks noGrp="1"/>
          </p:cNvSpPr>
          <p:nvPr>
            <p:ph idx="1"/>
          </p:nvPr>
        </p:nvSpPr>
        <p:spPr>
          <a:xfrm>
            <a:off x="1524000" y="4617728"/>
            <a:ext cx="9144000" cy="944339"/>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PRESENTED BY: MARYAM ZISHAN</a:t>
            </a:r>
          </a:p>
        </p:txBody>
      </p:sp>
      <p:cxnSp>
        <p:nvCxnSpPr>
          <p:cNvPr id="14"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80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88064" y="1284731"/>
            <a:ext cx="9637776" cy="1333066"/>
          </a:xfrm>
        </p:spPr>
        <p:txBody>
          <a:bodyPr vert="horz" lIns="91440" tIns="45720" rIns="91440" bIns="45720" rtlCol="0" anchor="ctr">
            <a:normAutofit/>
          </a:bodyPr>
          <a:lstStyle/>
          <a:p>
            <a:pPr algn="ctr"/>
            <a:r>
              <a:rPr lang="en-US" sz="4400" kern="1200">
                <a:solidFill>
                  <a:schemeClr val="tx1"/>
                </a:solidFill>
                <a:latin typeface="+mj-lt"/>
                <a:ea typeface="+mj-ea"/>
                <a:cs typeface="+mj-cs"/>
              </a:rPr>
              <a:t>References</a:t>
            </a:r>
          </a:p>
        </p:txBody>
      </p:sp>
      <p:cxnSp>
        <p:nvCxnSpPr>
          <p:cNvPr id="18" name="Straight Connector 17">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288064" y="2853879"/>
            <a:ext cx="9637776" cy="2714771"/>
          </a:xfrm>
        </p:spPr>
        <p:txBody>
          <a:bodyPr vert="horz" lIns="91440" tIns="45720" rIns="91440" bIns="45720" rtlCol="0">
            <a:normAutofit/>
          </a:bodyPr>
          <a:lstStyle/>
          <a:p>
            <a:pPr marL="342900" lvl="0" indent="-228600">
              <a:buFont typeface="Arial" panose="020B0604020202020204" pitchFamily="34" charset="0"/>
              <a:buChar char="•"/>
            </a:pPr>
            <a:r>
              <a:rPr lang="en-US" sz="2000"/>
              <a:t>Google</a:t>
            </a:r>
          </a:p>
          <a:p>
            <a:pPr marL="342900" lvl="0" indent="-228600">
              <a:buFont typeface="Arial" panose="020B0604020202020204" pitchFamily="34" charset="0"/>
              <a:buChar char="•"/>
            </a:pPr>
            <a:r>
              <a:rPr lang="en-US" sz="2000"/>
              <a:t>https://devry.webex.com/recordingservice/sites/devry/recording/06137512eab6103abfbf00505681e27f/playback</a:t>
            </a:r>
          </a:p>
          <a:p>
            <a:pPr marL="342900" lvl="0" indent="-228600">
              <a:buFont typeface="Arial" panose="020B0604020202020204" pitchFamily="34" charset="0"/>
              <a:buChar char="•"/>
            </a:pPr>
            <a:endParaRPr lang="en-US" sz="2000"/>
          </a:p>
        </p:txBody>
      </p:sp>
    </p:spTree>
    <p:extLst>
      <p:ext uri="{BB962C8B-B14F-4D97-AF65-F5344CB8AC3E}">
        <p14:creationId xmlns:p14="http://schemas.microsoft.com/office/powerpoint/2010/main" val="420064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99616" y="2127363"/>
            <a:ext cx="6181344" cy="2603274"/>
          </a:xfrm>
        </p:spPr>
        <p:txBody>
          <a:bodyPr anchor="ctr">
            <a:normAutofit/>
          </a:bodyPr>
          <a:lstStyle/>
          <a:p>
            <a:pPr algn="r"/>
            <a:r>
              <a:rPr lang="en-US" sz="5400"/>
              <a:t>Module 4: Snort</a:t>
            </a:r>
            <a:br>
              <a:rPr lang="en-US" sz="5400"/>
            </a:br>
            <a:endParaRPr lang="en-US" sz="540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8049768" y="2127363"/>
            <a:ext cx="2642616" cy="2603274"/>
          </a:xfrm>
        </p:spPr>
        <p:txBody>
          <a:bodyPr anchor="ctr">
            <a:normAutofit/>
          </a:bodyPr>
          <a:lstStyle/>
          <a:p>
            <a:pPr algn="l"/>
            <a:r>
              <a:rPr lang="en-US" sz="1700"/>
              <a:t>In this module I will explore Snort, an open-source Network Intrusion Detection System (NIDS), by testing and creating Snort rules. I also used, </a:t>
            </a:r>
            <a:r>
              <a:rPr lang="en-US" sz="1700" err="1"/>
              <a:t>Sguil</a:t>
            </a:r>
            <a:r>
              <a:rPr lang="en-US" sz="1700"/>
              <a:t> which provides a web form front-end for real time analysis if IDS alerts.</a:t>
            </a:r>
          </a:p>
        </p:txBody>
      </p:sp>
      <p:cxnSp>
        <p:nvCxnSpPr>
          <p:cNvPr id="14" name="Straight Connector 13">
            <a:extLst>
              <a:ext uri="{FF2B5EF4-FFF2-40B4-BE49-F238E27FC236}">
                <a16:creationId xmlns:a16="http://schemas.microsoft.com/office/drawing/2014/main" id="{07112B77-14CB-4EA4-AC83-BAC0FD498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016" y="2057399"/>
            <a:ext cx="0" cy="27432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a:t>Testing Snort rules</a:t>
            </a:r>
          </a:p>
        </p:txBody>
      </p:sp>
      <p:sp>
        <p:nvSpPr>
          <p:cNvPr id="14" name="Rectangle 13">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3" descr="Graphical user interface, application&#10;&#10;Description automatically generated">
            <a:extLst>
              <a:ext uri="{FF2B5EF4-FFF2-40B4-BE49-F238E27FC236}">
                <a16:creationId xmlns:a16="http://schemas.microsoft.com/office/drawing/2014/main" id="{58DB7719-69D0-534D-E780-492CFD0657F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8740" b="6220"/>
          <a:stretch/>
        </p:blipFill>
        <p:spPr>
          <a:xfrm>
            <a:off x="2184401" y="749300"/>
            <a:ext cx="7823199" cy="3343043"/>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64100" y="4675886"/>
            <a:ext cx="6675627" cy="1605083"/>
          </a:xfrm>
        </p:spPr>
        <p:txBody>
          <a:bodyPr vert="horz" lIns="91440" tIns="45720" rIns="91440" bIns="45720" rtlCol="0" anchor="ctr">
            <a:normAutofit/>
          </a:bodyPr>
          <a:lstStyle/>
          <a:p>
            <a:pPr indent="-228600">
              <a:buFont typeface="Arial" panose="020B0604020202020204" pitchFamily="34" charset="0"/>
              <a:buChar char="•"/>
            </a:pPr>
            <a:r>
              <a:rPr lang="en-US" sz="2000" dirty="0"/>
              <a:t>Take a screenshot of the output in Part 1 Step 8.</a:t>
            </a:r>
            <a:endParaRPr lang="en-US" sz="2000"/>
          </a:p>
          <a:p>
            <a:pPr indent="-228600">
              <a:buFont typeface="Arial" panose="020B0604020202020204" pitchFamily="34" charset="0"/>
              <a:buChar char="•"/>
            </a:pPr>
            <a:r>
              <a:rPr lang="en-US" sz="2000" dirty="0"/>
              <a:t>It should show the transcript of the XMAS scan alert.</a:t>
            </a:r>
            <a:endParaRPr lang="en-US" sz="2000"/>
          </a:p>
        </p:txBody>
      </p:sp>
    </p:spTree>
    <p:extLst>
      <p:ext uri="{BB962C8B-B14F-4D97-AF65-F5344CB8AC3E}">
        <p14:creationId xmlns:p14="http://schemas.microsoft.com/office/powerpoint/2010/main" val="272560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a:t>Testing Snort rules cont’d</a:t>
            </a:r>
          </a:p>
        </p:txBody>
      </p:sp>
      <p:sp>
        <p:nvSpPr>
          <p:cNvPr id="19" name="Rectangle 1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Graphical user interface, application&#10;&#10;Description automatically generated">
            <a:extLst>
              <a:ext uri="{FF2B5EF4-FFF2-40B4-BE49-F238E27FC236}">
                <a16:creationId xmlns:a16="http://schemas.microsoft.com/office/drawing/2014/main" id="{3919A9F3-2ED9-F3B0-D05F-B126029FFCDA}"/>
              </a:ext>
            </a:extLst>
          </p:cNvPr>
          <p:cNvPicPr>
            <a:picLocks noChangeAspect="1"/>
          </p:cNvPicPr>
          <p:nvPr/>
        </p:nvPicPr>
        <p:blipFill rotWithShape="1">
          <a:blip r:embed="rId2">
            <a:extLst>
              <a:ext uri="{28A0092B-C50C-407E-A947-70E740481C1C}">
                <a14:useLocalDpi xmlns:a14="http://schemas.microsoft.com/office/drawing/2010/main" val="0"/>
              </a:ext>
            </a:extLst>
          </a:blip>
          <a:srcRect t="11224" b="13477"/>
          <a:stretch/>
        </p:blipFill>
        <p:spPr>
          <a:xfrm>
            <a:off x="2184401" y="749300"/>
            <a:ext cx="7823199" cy="3343043"/>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64100" y="4675886"/>
            <a:ext cx="6675627" cy="1605083"/>
          </a:xfrm>
        </p:spPr>
        <p:txBody>
          <a:bodyPr vert="horz" lIns="91440" tIns="45720" rIns="91440" bIns="45720" rtlCol="0" anchor="ctr">
            <a:normAutofit/>
          </a:bodyPr>
          <a:lstStyle/>
          <a:p>
            <a:pPr indent="-228600">
              <a:buFont typeface="Arial" panose="020B0604020202020204" pitchFamily="34" charset="0"/>
              <a:buChar char="•"/>
            </a:pPr>
            <a:r>
              <a:rPr lang="en-US" sz="2000" dirty="0"/>
              <a:t>Take a screenshot of the output in Part 1 Step 10.</a:t>
            </a:r>
            <a:endParaRPr lang="en-US" sz="2000"/>
          </a:p>
          <a:p>
            <a:pPr indent="-228600">
              <a:buFont typeface="Arial" panose="020B0604020202020204" pitchFamily="34" charset="0"/>
              <a:buChar char="•"/>
            </a:pPr>
            <a:r>
              <a:rPr lang="en-US" sz="2000" dirty="0"/>
              <a:t>It should show the TCP packets generated by the XMAS scan.</a:t>
            </a:r>
            <a:endParaRPr lang="en-US" sz="2000"/>
          </a:p>
        </p:txBody>
      </p:sp>
    </p:spTree>
    <p:extLst>
      <p:ext uri="{BB962C8B-B14F-4D97-AF65-F5344CB8AC3E}">
        <p14:creationId xmlns:p14="http://schemas.microsoft.com/office/powerpoint/2010/main" val="176277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kern="1200">
                <a:solidFill>
                  <a:schemeClr val="tx1"/>
                </a:solidFill>
                <a:latin typeface="+mj-lt"/>
                <a:ea typeface="+mj-ea"/>
                <a:cs typeface="+mj-cs"/>
              </a:rPr>
              <a:t>Creating Snort rules</a:t>
            </a:r>
          </a:p>
        </p:txBody>
      </p:sp>
      <p:sp>
        <p:nvSpPr>
          <p:cNvPr id="15" name="Rectangle 14">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26">
            <a:extLst>
              <a:ext uri="{FF2B5EF4-FFF2-40B4-BE49-F238E27FC236}">
                <a16:creationId xmlns:a16="http://schemas.microsoft.com/office/drawing/2014/main" id="{48AADC38-41AB-482C-B8C3-6B9CD91B6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040"/>
            <a:ext cx="11548872"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A screenshot of a computer&#10;&#10;Description automatically generated with medium confidence">
            <a:extLst>
              <a:ext uri="{FF2B5EF4-FFF2-40B4-BE49-F238E27FC236}">
                <a16:creationId xmlns:a16="http://schemas.microsoft.com/office/drawing/2014/main" id="{0805E126-8D8F-563F-58FA-AC56232DC1F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265" r="-2" b="3263"/>
          <a:stretch/>
        </p:blipFill>
        <p:spPr>
          <a:xfrm>
            <a:off x="640080" y="640080"/>
            <a:ext cx="5276088" cy="3291840"/>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F18321BD-015F-8D16-78F6-3DAF7711857B}"/>
              </a:ext>
            </a:extLst>
          </p:cNvPr>
          <p:cNvPicPr>
            <a:picLocks noChangeAspect="1"/>
          </p:cNvPicPr>
          <p:nvPr/>
        </p:nvPicPr>
        <p:blipFill rotWithShape="1">
          <a:blip r:embed="rId3">
            <a:extLst>
              <a:ext uri="{28A0092B-C50C-407E-A947-70E740481C1C}">
                <a14:useLocalDpi xmlns:a14="http://schemas.microsoft.com/office/drawing/2010/main" val="0"/>
              </a:ext>
            </a:extLst>
          </a:blip>
          <a:srcRect r="17458" b="1"/>
          <a:stretch/>
        </p:blipFill>
        <p:spPr>
          <a:xfrm>
            <a:off x="6272784" y="640080"/>
            <a:ext cx="5276088" cy="3291840"/>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64100" y="4675886"/>
            <a:ext cx="6675627" cy="1605083"/>
          </a:xfrm>
        </p:spPr>
        <p:txBody>
          <a:bodyPr vert="horz" lIns="91440" tIns="45720" rIns="91440" bIns="45720" rtlCol="0" anchor="ctr">
            <a:normAutofit/>
          </a:bodyPr>
          <a:lstStyle/>
          <a:p>
            <a:pPr indent="-228600">
              <a:buFont typeface="Arial" panose="020B0604020202020204" pitchFamily="34" charset="0"/>
              <a:buChar char="•"/>
            </a:pPr>
            <a:r>
              <a:rPr lang="en-US" sz="2000" dirty="0"/>
              <a:t>Take a screenshot of the output in Part 2 Step 5.</a:t>
            </a:r>
            <a:endParaRPr lang="en-US" sz="2000"/>
          </a:p>
          <a:p>
            <a:pPr indent="-228600">
              <a:buFont typeface="Arial" panose="020B0604020202020204" pitchFamily="34" charset="0"/>
              <a:buChar char="•"/>
            </a:pPr>
            <a:r>
              <a:rPr lang="en-US" sz="2000" dirty="0"/>
              <a:t>It should show the ping activity alert.</a:t>
            </a:r>
            <a:endParaRPr lang="en-US" sz="2000"/>
          </a:p>
        </p:txBody>
      </p:sp>
    </p:spTree>
    <p:extLst>
      <p:ext uri="{BB962C8B-B14F-4D97-AF65-F5344CB8AC3E}">
        <p14:creationId xmlns:p14="http://schemas.microsoft.com/office/powerpoint/2010/main" val="147775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a:t>Creating Snort rules cont’d</a:t>
            </a:r>
          </a:p>
        </p:txBody>
      </p:sp>
      <p:sp>
        <p:nvSpPr>
          <p:cNvPr id="14" name="Rectangle 13">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3" descr="Graphical user interface, application&#10;&#10;Description automatically generated">
            <a:extLst>
              <a:ext uri="{FF2B5EF4-FFF2-40B4-BE49-F238E27FC236}">
                <a16:creationId xmlns:a16="http://schemas.microsoft.com/office/drawing/2014/main" id="{A9DA5193-09DB-AE59-9456-E8481047FE7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1043" b="7948"/>
          <a:stretch/>
        </p:blipFill>
        <p:spPr>
          <a:xfrm>
            <a:off x="2184401" y="749300"/>
            <a:ext cx="7823199" cy="3343043"/>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64100" y="4675886"/>
            <a:ext cx="6675627" cy="1605083"/>
          </a:xfrm>
        </p:spPr>
        <p:txBody>
          <a:bodyPr vert="horz" lIns="91440" tIns="45720" rIns="91440" bIns="45720" rtlCol="0" anchor="ctr">
            <a:normAutofit/>
          </a:bodyPr>
          <a:lstStyle/>
          <a:p>
            <a:pPr indent="-228600">
              <a:buFont typeface="Arial" panose="020B0604020202020204" pitchFamily="34" charset="0"/>
              <a:buChar char="•"/>
            </a:pPr>
            <a:r>
              <a:rPr lang="en-US" sz="2000" dirty="0"/>
              <a:t>Take a screenshot of the output in Part 2 Step 6.</a:t>
            </a:r>
            <a:endParaRPr lang="en-US" sz="2000"/>
          </a:p>
          <a:p>
            <a:pPr indent="-228600">
              <a:buFont typeface="Arial" panose="020B0604020202020204" pitchFamily="34" charset="0"/>
              <a:buChar char="•"/>
            </a:pPr>
            <a:r>
              <a:rPr lang="en-US" sz="2000" dirty="0"/>
              <a:t>It should show the ICMP packets generated by the ping activity.</a:t>
            </a:r>
            <a:endParaRPr lang="en-US" sz="2000"/>
          </a:p>
        </p:txBody>
      </p:sp>
    </p:spTree>
    <p:extLst>
      <p:ext uri="{BB962C8B-B14F-4D97-AF65-F5344CB8AC3E}">
        <p14:creationId xmlns:p14="http://schemas.microsoft.com/office/powerpoint/2010/main" val="281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288064" y="1284731"/>
            <a:ext cx="9637776" cy="1333066"/>
          </a:xfrm>
        </p:spPr>
        <p:txBody>
          <a:bodyPr vert="horz" lIns="91440" tIns="45720" rIns="91440" bIns="45720" rtlCol="0" anchor="ctr">
            <a:normAutofit/>
          </a:bodyPr>
          <a:lstStyle/>
          <a:p>
            <a:r>
              <a:rPr lang="en-US" sz="4400" kern="1200">
                <a:solidFill>
                  <a:schemeClr val="tx1"/>
                </a:solidFill>
                <a:latin typeface="+mj-lt"/>
                <a:ea typeface="+mj-ea"/>
                <a:cs typeface="+mj-cs"/>
              </a:rPr>
              <a:t>Module 5: Live Memory Analysis</a:t>
            </a:r>
            <a:br>
              <a:rPr lang="en-US" sz="4400" kern="1200">
                <a:solidFill>
                  <a:schemeClr val="tx1"/>
                </a:solidFill>
                <a:latin typeface="+mj-lt"/>
                <a:ea typeface="+mj-ea"/>
                <a:cs typeface="+mj-cs"/>
              </a:rPr>
            </a:br>
            <a:endParaRPr lang="en-US" sz="4400" kern="1200">
              <a:solidFill>
                <a:schemeClr val="tx1"/>
              </a:solidFill>
              <a:latin typeface="+mj-lt"/>
              <a:ea typeface="+mj-ea"/>
              <a:cs typeface="+mj-cs"/>
            </a:endParaRPr>
          </a:p>
        </p:txBody>
      </p:sp>
      <p:cxnSp>
        <p:nvCxnSpPr>
          <p:cNvPr id="14" name="Straight Connector 13">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288064" y="2853879"/>
            <a:ext cx="9637776" cy="2714771"/>
          </a:xfrm>
        </p:spPr>
        <p:txBody>
          <a:bodyPr vert="horz" lIns="91440" tIns="45720" rIns="91440" bIns="45720" rtlCol="0">
            <a:normAutofit/>
          </a:bodyPr>
          <a:lstStyle/>
          <a:p>
            <a:pPr algn="l"/>
            <a:r>
              <a:rPr lang="en-US" sz="2000" dirty="0"/>
              <a:t>In this module I gained familiarity with Linux and Microsoft tools that will allow us to conduct live memory analysis, including topics below:</a:t>
            </a:r>
          </a:p>
          <a:p>
            <a:pPr indent="-228600" algn="l">
              <a:buFont typeface="Arial" panose="020B0604020202020204" pitchFamily="34" charset="0"/>
              <a:buChar char="•"/>
            </a:pPr>
            <a:r>
              <a:rPr lang="en-US" sz="2000" dirty="0"/>
              <a:t>Linux Processes</a:t>
            </a:r>
          </a:p>
          <a:p>
            <a:pPr indent="-228600" algn="l">
              <a:buFont typeface="Arial" panose="020B0604020202020204" pitchFamily="34" charset="0"/>
              <a:buChar char="•"/>
            </a:pPr>
            <a:r>
              <a:rPr lang="en-US" sz="2000" dirty="0"/>
              <a:t>Process Hacker</a:t>
            </a:r>
          </a:p>
          <a:p>
            <a:pPr indent="-228600" algn="l">
              <a:buFont typeface="Arial" panose="020B0604020202020204" pitchFamily="34" charset="0"/>
              <a:buChar char="•"/>
            </a:pPr>
            <a:r>
              <a:rPr lang="en-US" sz="2000" dirty="0"/>
              <a:t>Process Monitor</a:t>
            </a:r>
          </a:p>
          <a:p>
            <a:pPr indent="-228600" algn="l">
              <a:buFont typeface="Arial" panose="020B0604020202020204" pitchFamily="34" charset="0"/>
              <a:buChar char="•"/>
            </a:pPr>
            <a:r>
              <a:rPr lang="en-US" sz="2000" dirty="0"/>
              <a:t>Volatility</a:t>
            </a:r>
          </a:p>
        </p:txBody>
      </p:sp>
    </p:spTree>
    <p:extLst>
      <p:ext uri="{BB962C8B-B14F-4D97-AF65-F5344CB8AC3E}">
        <p14:creationId xmlns:p14="http://schemas.microsoft.com/office/powerpoint/2010/main" val="255872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kern="1200">
                <a:solidFill>
                  <a:schemeClr val="tx1"/>
                </a:solidFill>
                <a:latin typeface="+mj-lt"/>
                <a:ea typeface="+mj-ea"/>
                <a:cs typeface="+mj-cs"/>
              </a:rPr>
              <a:t>Linux Processes</a:t>
            </a:r>
          </a:p>
        </p:txBody>
      </p:sp>
      <p:sp>
        <p:nvSpPr>
          <p:cNvPr id="12" name="Rectangle 11">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Placeholder 3" descr="Graphical user interface, text&#10;&#10;Description automatically generated">
            <a:extLst>
              <a:ext uri="{FF2B5EF4-FFF2-40B4-BE49-F238E27FC236}">
                <a16:creationId xmlns:a16="http://schemas.microsoft.com/office/drawing/2014/main" id="{4846D179-6011-91DB-7552-BAA9E86F688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699" r="10699"/>
          <a:stretch>
            <a:fillRect/>
          </a:stretch>
        </p:blipFill>
        <p:spPr>
          <a:xfrm>
            <a:off x="3766753" y="830158"/>
            <a:ext cx="4658490" cy="3170774"/>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64100" y="4675886"/>
            <a:ext cx="6675627" cy="1605083"/>
          </a:xfrm>
        </p:spPr>
        <p:txBody>
          <a:bodyPr vert="horz" lIns="91440" tIns="45720" rIns="91440" bIns="45720" rtlCol="0" anchor="ctr">
            <a:normAutofit/>
          </a:bodyPr>
          <a:lstStyle/>
          <a:p>
            <a:pPr indent="-228600">
              <a:buFont typeface="Arial" panose="020B0604020202020204" pitchFamily="34" charset="0"/>
              <a:buChar char="•"/>
            </a:pPr>
            <a:r>
              <a:rPr lang="en-US" sz="2000" dirty="0"/>
              <a:t>Take a screenshot of the output in Part 1, Step 13. </a:t>
            </a:r>
            <a:endParaRPr lang="en-US" sz="2000"/>
          </a:p>
          <a:p>
            <a:pPr indent="-228600">
              <a:buFont typeface="Arial" panose="020B0604020202020204" pitchFamily="34" charset="0"/>
              <a:buChar char="•"/>
            </a:pPr>
            <a:r>
              <a:rPr lang="en-US" sz="2000" dirty="0"/>
              <a:t>It should show port 55000 open for both IPv4 and IPv6.</a:t>
            </a:r>
            <a:endParaRPr lang="en-US" sz="2000"/>
          </a:p>
        </p:txBody>
      </p:sp>
    </p:spTree>
    <p:extLst>
      <p:ext uri="{BB962C8B-B14F-4D97-AF65-F5344CB8AC3E}">
        <p14:creationId xmlns:p14="http://schemas.microsoft.com/office/powerpoint/2010/main" val="2572205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a:t>Process Hacker</a:t>
            </a:r>
          </a:p>
        </p:txBody>
      </p:sp>
      <p:sp>
        <p:nvSpPr>
          <p:cNvPr id="14" name="Rectangle 13">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3" descr="Graphical user interface, text, application, email&#10;&#10;Description automatically generated">
            <a:extLst>
              <a:ext uri="{FF2B5EF4-FFF2-40B4-BE49-F238E27FC236}">
                <a16:creationId xmlns:a16="http://schemas.microsoft.com/office/drawing/2014/main" id="{BD2D4B7C-B784-02B7-B517-99BE80D7BF3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23005"/>
          <a:stretch/>
        </p:blipFill>
        <p:spPr>
          <a:xfrm>
            <a:off x="2184401" y="749300"/>
            <a:ext cx="7823199" cy="3343043"/>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64100" y="4675886"/>
            <a:ext cx="6675627" cy="1605083"/>
          </a:xfrm>
        </p:spPr>
        <p:txBody>
          <a:bodyPr vert="horz" lIns="91440" tIns="45720" rIns="91440" bIns="45720" rtlCol="0" anchor="ctr">
            <a:normAutofit/>
          </a:bodyPr>
          <a:lstStyle/>
          <a:p>
            <a:pPr indent="-228600">
              <a:buFont typeface="Arial" panose="020B0604020202020204" pitchFamily="34" charset="0"/>
              <a:buChar char="•"/>
            </a:pPr>
            <a:r>
              <a:rPr lang="en-US" sz="2000" dirty="0"/>
              <a:t>Take a screenshot of the output in Part 2, Step 5. </a:t>
            </a:r>
            <a:endParaRPr lang="en-US" sz="2000"/>
          </a:p>
          <a:p>
            <a:pPr indent="-228600">
              <a:buFont typeface="Arial" panose="020B0604020202020204" pitchFamily="34" charset="0"/>
              <a:buChar char="•"/>
            </a:pPr>
            <a:r>
              <a:rPr lang="en-US" sz="2000" dirty="0"/>
              <a:t>It should show properties of a chosen process. </a:t>
            </a:r>
            <a:endParaRPr lang="en-US" sz="2000"/>
          </a:p>
        </p:txBody>
      </p:sp>
    </p:spTree>
    <p:extLst>
      <p:ext uri="{BB962C8B-B14F-4D97-AF65-F5344CB8AC3E}">
        <p14:creationId xmlns:p14="http://schemas.microsoft.com/office/powerpoint/2010/main" val="70715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a:t>Process Monitor</a:t>
            </a:r>
          </a:p>
        </p:txBody>
      </p:sp>
      <p:sp>
        <p:nvSpPr>
          <p:cNvPr id="14" name="Rectangle 13">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3" descr="Graphical user interface, text, application&#10;&#10;Description automatically generated">
            <a:extLst>
              <a:ext uri="{FF2B5EF4-FFF2-40B4-BE49-F238E27FC236}">
                <a16:creationId xmlns:a16="http://schemas.microsoft.com/office/drawing/2014/main" id="{9B90BB20-9180-4A81-8106-4DF4A2757E2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042" b="13918"/>
          <a:stretch/>
        </p:blipFill>
        <p:spPr>
          <a:xfrm>
            <a:off x="2184401" y="749300"/>
            <a:ext cx="7823199" cy="3343043"/>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64100" y="4675886"/>
            <a:ext cx="6675627" cy="1605083"/>
          </a:xfrm>
        </p:spPr>
        <p:txBody>
          <a:bodyPr vert="horz" lIns="91440" tIns="45720" rIns="91440" bIns="45720" rtlCol="0" anchor="ctr">
            <a:normAutofit/>
          </a:bodyPr>
          <a:lstStyle/>
          <a:p>
            <a:pPr indent="-228600">
              <a:buFont typeface="Arial" panose="020B0604020202020204" pitchFamily="34" charset="0"/>
              <a:buChar char="•"/>
            </a:pPr>
            <a:r>
              <a:rPr lang="en-US" sz="2000" dirty="0"/>
              <a:t>Take a screenshot of the output in </a:t>
            </a:r>
            <a:r>
              <a:rPr lang="en-US" sz="2000"/>
              <a:t>Part 3, Step 12.</a:t>
            </a:r>
          </a:p>
          <a:p>
            <a:pPr indent="-228600">
              <a:buFont typeface="Arial" panose="020B0604020202020204" pitchFamily="34" charset="0"/>
              <a:buChar char="•"/>
            </a:pPr>
            <a:r>
              <a:rPr lang="en-US" sz="2000" dirty="0"/>
              <a:t>It should show </a:t>
            </a:r>
            <a:r>
              <a:rPr lang="en-US" sz="2000"/>
              <a:t>ifFaceName</a:t>
            </a:r>
            <a:r>
              <a:rPr lang="en-US" sz="2000" dirty="0"/>
              <a:t> in the Path column and Data: Roman in the Detail column.</a:t>
            </a:r>
            <a:endParaRPr lang="en-US" sz="2000"/>
          </a:p>
        </p:txBody>
      </p:sp>
    </p:spTree>
    <p:extLst>
      <p:ext uri="{BB962C8B-B14F-4D97-AF65-F5344CB8AC3E}">
        <p14:creationId xmlns:p14="http://schemas.microsoft.com/office/powerpoint/2010/main" val="393933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506209-444C-F087-ECD5-7B314BEE8C90}"/>
              </a:ext>
            </a:extLst>
          </p:cNvPr>
          <p:cNvSpPr>
            <a:spLocks noGrp="1"/>
          </p:cNvSpPr>
          <p:nvPr>
            <p:ph type="title"/>
          </p:nvPr>
        </p:nvSpPr>
        <p:spPr>
          <a:xfrm>
            <a:off x="1288060" y="1369938"/>
            <a:ext cx="3210854" cy="4114800"/>
          </a:xfrm>
        </p:spPr>
        <p:txBody>
          <a:bodyPr>
            <a:normAutofit/>
          </a:bodyPr>
          <a:lstStyle/>
          <a:p>
            <a:pPr algn="r"/>
            <a:r>
              <a:rPr lang="en-US" sz="3700"/>
              <a:t>INTRODUCTION</a:t>
            </a:r>
          </a:p>
        </p:txBody>
      </p:sp>
      <p:cxnSp>
        <p:nvCxnSpPr>
          <p:cNvPr id="14"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F04012-C343-62C3-76CC-32669DBEF948}"/>
              </a:ext>
            </a:extLst>
          </p:cNvPr>
          <p:cNvSpPr>
            <a:spLocks noGrp="1"/>
          </p:cNvSpPr>
          <p:nvPr>
            <p:ph idx="1"/>
          </p:nvPr>
        </p:nvSpPr>
        <p:spPr>
          <a:xfrm>
            <a:off x="5030505" y="1371600"/>
            <a:ext cx="5872185" cy="4114800"/>
          </a:xfrm>
        </p:spPr>
        <p:txBody>
          <a:bodyPr anchor="ctr">
            <a:normAutofit/>
          </a:bodyPr>
          <a:lstStyle/>
          <a:p>
            <a:r>
              <a:rPr lang="en-US" sz="2200"/>
              <a:t>This PowerPoint demonstrates a detailed summary of Knowledge I gained over 8 weeks in SEC290 Fundamentals of Infrastructure Security at DeVry University under the directions of Professor Larry Burnette.</a:t>
            </a:r>
          </a:p>
        </p:txBody>
      </p:sp>
    </p:spTree>
    <p:extLst>
      <p:ext uri="{BB962C8B-B14F-4D97-AF65-F5344CB8AC3E}">
        <p14:creationId xmlns:p14="http://schemas.microsoft.com/office/powerpoint/2010/main" val="126066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8D6249-E0BF-7153-14F9-E357B58AB4FB}"/>
              </a:ext>
            </a:extLst>
          </p:cNvPr>
          <p:cNvPicPr>
            <a:picLocks noChangeAspect="1"/>
          </p:cNvPicPr>
          <p:nvPr/>
        </p:nvPicPr>
        <p:blipFill rotWithShape="1">
          <a:blip r:embed="rId2">
            <a:duotone>
              <a:schemeClr val="bg2">
                <a:shade val="45000"/>
                <a:satMod val="135000"/>
              </a:schemeClr>
              <a:prstClr val="white"/>
            </a:duotone>
          </a:blip>
          <a:srcRect t="25000"/>
          <a:stretch/>
        </p:blipFill>
        <p:spPr>
          <a:xfrm>
            <a:off x="20" y="10"/>
            <a:ext cx="12191980" cy="6857990"/>
          </a:xfrm>
          <a:prstGeom prst="rect">
            <a:avLst/>
          </a:prstGeom>
        </p:spPr>
      </p:pic>
      <p:sp>
        <p:nvSpPr>
          <p:cNvPr id="20" name="Rectangle 1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a:t>References</a:t>
            </a:r>
          </a:p>
        </p:txBody>
      </p:sp>
      <p:graphicFrame>
        <p:nvGraphicFramePr>
          <p:cNvPr id="9" name="Text Placeholder 6">
            <a:extLst>
              <a:ext uri="{FF2B5EF4-FFF2-40B4-BE49-F238E27FC236}">
                <a16:creationId xmlns:a16="http://schemas.microsoft.com/office/drawing/2014/main" id="{A6677C65-7683-ED6B-2D37-9D9445EEE3B4}"/>
              </a:ext>
            </a:extLst>
          </p:cNvPr>
          <p:cNvGraphicFramePr/>
          <p:nvPr>
            <p:extLst>
              <p:ext uri="{D42A27DB-BD31-4B8C-83A1-F6EECF244321}">
                <p14:modId xmlns:p14="http://schemas.microsoft.com/office/powerpoint/2010/main" val="20430830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755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ire engine parked inside a fire station">
            <a:extLst>
              <a:ext uri="{FF2B5EF4-FFF2-40B4-BE49-F238E27FC236}">
                <a16:creationId xmlns:a16="http://schemas.microsoft.com/office/drawing/2014/main" id="{8D2CC9FE-4B0F-9213-B3CA-A84FB8628F8E}"/>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400"/>
              <a:t>Module 6: Firewall</a:t>
            </a:r>
            <a:br>
              <a:rPr lang="en-US" sz="4400"/>
            </a:br>
            <a:endParaRPr lang="en-US" sz="440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838200" y="1825625"/>
            <a:ext cx="10515600" cy="4351338"/>
          </a:xfrm>
        </p:spPr>
        <p:txBody>
          <a:bodyPr vert="horz" lIns="91440" tIns="45720" rIns="91440" bIns="45720" rtlCol="0">
            <a:normAutofit/>
          </a:bodyPr>
          <a:lstStyle/>
          <a:p>
            <a:pPr algn="l"/>
            <a:r>
              <a:rPr lang="en-US" dirty="0"/>
              <a:t>In this Module I will configure iptables for network defense in six scenarios:</a:t>
            </a:r>
          </a:p>
          <a:p>
            <a:pPr indent="-228600" algn="l">
              <a:buFont typeface="Arial" panose="020B0604020202020204" pitchFamily="34" charset="0"/>
              <a:buChar char="•"/>
            </a:pPr>
            <a:r>
              <a:rPr lang="en-US" dirty="0"/>
              <a:t>Time-based access</a:t>
            </a:r>
          </a:p>
          <a:p>
            <a:pPr indent="-228600" algn="l">
              <a:buFont typeface="Arial" panose="020B0604020202020204" pitchFamily="34" charset="0"/>
              <a:buChar char="•"/>
            </a:pPr>
            <a:r>
              <a:rPr lang="en-US" dirty="0"/>
              <a:t>Blackhole routing</a:t>
            </a:r>
          </a:p>
          <a:p>
            <a:pPr indent="-228600" algn="l">
              <a:buFont typeface="Arial" panose="020B0604020202020204" pitchFamily="34" charset="0"/>
              <a:buChar char="•"/>
            </a:pPr>
            <a:r>
              <a:rPr lang="en-US" dirty="0"/>
              <a:t>Bogon Filtering</a:t>
            </a:r>
          </a:p>
          <a:p>
            <a:pPr indent="-228600" algn="l">
              <a:buFont typeface="Arial" panose="020B0604020202020204" pitchFamily="34" charset="0"/>
              <a:buChar char="•"/>
            </a:pPr>
            <a:r>
              <a:rPr lang="en-US" dirty="0"/>
              <a:t>Stateful firewall</a:t>
            </a:r>
          </a:p>
          <a:p>
            <a:pPr indent="-228600" algn="l">
              <a:buFont typeface="Arial" panose="020B0604020202020204" pitchFamily="34" charset="0"/>
              <a:buChar char="•"/>
            </a:pPr>
            <a:r>
              <a:rPr lang="en-US" dirty="0"/>
              <a:t>Dynamic NAT</a:t>
            </a:r>
          </a:p>
          <a:p>
            <a:pPr indent="-228600" algn="l">
              <a:buFont typeface="Arial" panose="020B0604020202020204" pitchFamily="34" charset="0"/>
              <a:buChar char="•"/>
            </a:pPr>
            <a:r>
              <a:rPr lang="en-US" dirty="0"/>
              <a:t>Brute forcing of SSH logins</a:t>
            </a:r>
          </a:p>
        </p:txBody>
      </p:sp>
    </p:spTree>
    <p:extLst>
      <p:ext uri="{BB962C8B-B14F-4D97-AF65-F5344CB8AC3E}">
        <p14:creationId xmlns:p14="http://schemas.microsoft.com/office/powerpoint/2010/main" val="3050434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a:t>Time-based Access</a:t>
            </a:r>
          </a:p>
        </p:txBody>
      </p:sp>
      <p:sp>
        <p:nvSpPr>
          <p:cNvPr id="14" name="Rectangle 13">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3" descr="Graphical user interface, text, application&#10;&#10;Description automatically generated">
            <a:extLst>
              <a:ext uri="{FF2B5EF4-FFF2-40B4-BE49-F238E27FC236}">
                <a16:creationId xmlns:a16="http://schemas.microsoft.com/office/drawing/2014/main" id="{343DBE1D-B5F9-DE82-E479-2D5D9C5E5A9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9257" b="19257"/>
          <a:stretch/>
        </p:blipFill>
        <p:spPr>
          <a:xfrm>
            <a:off x="2184401" y="749300"/>
            <a:ext cx="7823199" cy="3343043"/>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64100" y="4675886"/>
            <a:ext cx="6675627" cy="1605083"/>
          </a:xfrm>
        </p:spPr>
        <p:txBody>
          <a:bodyPr vert="horz" lIns="91440" tIns="45720" rIns="91440" bIns="45720" rtlCol="0" anchor="ctr">
            <a:normAutofit/>
          </a:bodyPr>
          <a:lstStyle/>
          <a:p>
            <a:pPr indent="-228600">
              <a:buFont typeface="Arial" panose="020B0604020202020204" pitchFamily="34" charset="0"/>
              <a:buChar char="•"/>
            </a:pPr>
            <a:r>
              <a:rPr lang="en-US" sz="2000" dirty="0"/>
              <a:t>Take a screenshot of the output in Part 1 Step 18.</a:t>
            </a:r>
            <a:endParaRPr lang="en-US" sz="2000"/>
          </a:p>
          <a:p>
            <a:pPr indent="-228600">
              <a:buFont typeface="Arial" panose="020B0604020202020204" pitchFamily="34" charset="0"/>
              <a:buChar char="•"/>
            </a:pPr>
            <a:r>
              <a:rPr lang="en-US" sz="2000" dirty="0"/>
              <a:t>It should show the output of the DMZ Route Table.</a:t>
            </a:r>
            <a:endParaRPr lang="en-US" sz="2000"/>
          </a:p>
        </p:txBody>
      </p:sp>
    </p:spTree>
    <p:extLst>
      <p:ext uri="{BB962C8B-B14F-4D97-AF65-F5344CB8AC3E}">
        <p14:creationId xmlns:p14="http://schemas.microsoft.com/office/powerpoint/2010/main" val="2197967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a:t>Time-based Access</a:t>
            </a:r>
          </a:p>
        </p:txBody>
      </p:sp>
      <p:pic>
        <p:nvPicPr>
          <p:cNvPr id="4" name="Picture Placeholder 3" descr="Graphical user interface, text&#10;&#10;Description automatically generated">
            <a:extLst>
              <a:ext uri="{FF2B5EF4-FFF2-40B4-BE49-F238E27FC236}">
                <a16:creationId xmlns:a16="http://schemas.microsoft.com/office/drawing/2014/main" id="{2D651FB8-2901-FBD7-E5AA-21676AC9F6F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9477" b="19477"/>
          <a:stretch/>
        </p:blipFill>
        <p:spPr>
          <a:xfrm>
            <a:off x="2184401" y="749300"/>
            <a:ext cx="7823199" cy="3343043"/>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64100" y="4675886"/>
            <a:ext cx="6675627" cy="1605083"/>
          </a:xfrm>
        </p:spPr>
        <p:txBody>
          <a:bodyPr vert="horz" lIns="91440" tIns="45720" rIns="91440" bIns="45720" rtlCol="0" anchor="ctr">
            <a:normAutofit/>
          </a:bodyPr>
          <a:lstStyle/>
          <a:p>
            <a:pPr indent="-228600">
              <a:buFont typeface="Arial" panose="020B0604020202020204" pitchFamily="34" charset="0"/>
              <a:buChar char="•"/>
            </a:pPr>
            <a:r>
              <a:rPr lang="en-US" sz="2000" dirty="0"/>
              <a:t>Take a screenshot of the output in Part 1 Step 23.</a:t>
            </a:r>
            <a:endParaRPr lang="en-US" sz="2000"/>
          </a:p>
          <a:p>
            <a:pPr indent="-228600">
              <a:buFont typeface="Arial" panose="020B0604020202020204" pitchFamily="34" charset="0"/>
              <a:buChar char="•"/>
            </a:pPr>
            <a:r>
              <a:rPr lang="en-US" sz="2000" dirty="0"/>
              <a:t>It should show a successful ping from the Ubuntu Web VM and the DMZ VM.</a:t>
            </a:r>
            <a:endParaRPr lang="en-US" sz="2000"/>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527684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A03D7F-E9A5-4634-8CB0-1BDB151124C6}"/>
              </a:ext>
            </a:extLst>
          </p:cNvPr>
          <p:cNvSpPr txBox="1">
            <a:spLocks/>
          </p:cNvSpPr>
          <p:nvPr/>
        </p:nvSpPr>
        <p:spPr>
          <a:xfrm>
            <a:off x="648928" y="4675886"/>
            <a:ext cx="3685032" cy="16083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Aft>
                <a:spcPts val="600"/>
              </a:spcAft>
            </a:pPr>
            <a:r>
              <a:rPr lang="en-US" sz="3600"/>
              <a:t>Time-based Access</a:t>
            </a:r>
          </a:p>
        </p:txBody>
      </p:sp>
      <p:pic>
        <p:nvPicPr>
          <p:cNvPr id="10" name="Picture Placeholder 9" descr="Text&#10;&#10;Description automatically generated">
            <a:extLst>
              <a:ext uri="{FF2B5EF4-FFF2-40B4-BE49-F238E27FC236}">
                <a16:creationId xmlns:a16="http://schemas.microsoft.com/office/drawing/2014/main" id="{36F75BC2-AB75-6AC0-CAA7-1BBB9FB8353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6038" b="10581"/>
          <a:stretch/>
        </p:blipFill>
        <p:spPr>
          <a:xfrm>
            <a:off x="2184401" y="749300"/>
            <a:ext cx="7823199" cy="3343043"/>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64100" y="4675886"/>
            <a:ext cx="6675627" cy="1605083"/>
          </a:xfrm>
        </p:spPr>
        <p:txBody>
          <a:bodyPr vert="horz" lIns="91440" tIns="45720" rIns="91440" bIns="45720" rtlCol="0" anchor="ctr">
            <a:normAutofit/>
          </a:bodyPr>
          <a:lstStyle/>
          <a:p>
            <a:pPr indent="-228600">
              <a:buFont typeface="Arial" panose="020B0604020202020204" pitchFamily="34" charset="0"/>
              <a:buChar char="•"/>
            </a:pPr>
            <a:r>
              <a:rPr lang="en-US" sz="2000"/>
              <a:t>Take a screenshot of the output in Part 1 Step 33.</a:t>
            </a:r>
          </a:p>
          <a:p>
            <a:pPr indent="-228600">
              <a:buFont typeface="Arial" panose="020B0604020202020204" pitchFamily="34" charset="0"/>
              <a:buChar char="•"/>
            </a:pPr>
            <a:r>
              <a:rPr lang="en-US" sz="2000"/>
              <a:t>It should show two time-based access rules in the FORWARD chain</a:t>
            </a:r>
          </a:p>
        </p:txBody>
      </p:sp>
    </p:spTree>
    <p:extLst>
      <p:ext uri="{BB962C8B-B14F-4D97-AF65-F5344CB8AC3E}">
        <p14:creationId xmlns:p14="http://schemas.microsoft.com/office/powerpoint/2010/main" val="1014873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42F917-41AE-36F6-BFF5-FCCA1265F64D}"/>
              </a:ext>
            </a:extLst>
          </p:cNvPr>
          <p:cNvPicPr>
            <a:picLocks noChangeAspect="1"/>
          </p:cNvPicPr>
          <p:nvPr/>
        </p:nvPicPr>
        <p:blipFill rotWithShape="1">
          <a:blip r:embed="rId2">
            <a:duotone>
              <a:prstClr val="black"/>
              <a:prstClr val="white"/>
            </a:duotone>
            <a:alphaModFix amt="35000"/>
          </a:blip>
          <a:srcRect t="15011" b="719"/>
          <a:stretch/>
        </p:blipFill>
        <p:spPr>
          <a:xfrm>
            <a:off x="20" y="10"/>
            <a:ext cx="12191980" cy="6857990"/>
          </a:xfrm>
          <a:prstGeom prst="rect">
            <a:avLst/>
          </a:prstGeom>
        </p:spPr>
      </p:pic>
      <p:sp>
        <p:nvSpPr>
          <p:cNvPr id="29" name="Rectangle 24">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4000"/>
              <a:t>References</a:t>
            </a:r>
          </a:p>
        </p:txBody>
      </p:sp>
      <p:cxnSp>
        <p:nvCxnSpPr>
          <p:cNvPr id="30" name="Straight Connector 2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ext Placeholder 6">
            <a:extLst>
              <a:ext uri="{FF2B5EF4-FFF2-40B4-BE49-F238E27FC236}">
                <a16:creationId xmlns:a16="http://schemas.microsoft.com/office/drawing/2014/main" id="{FACEF585-1B93-0939-18E0-57C775314F81}"/>
              </a:ext>
            </a:extLst>
          </p:cNvPr>
          <p:cNvGraphicFramePr/>
          <p:nvPr>
            <p:extLst>
              <p:ext uri="{D42A27DB-BD31-4B8C-83A1-F6EECF244321}">
                <p14:modId xmlns:p14="http://schemas.microsoft.com/office/powerpoint/2010/main" val="773690346"/>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074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F1EB04E-FBE8-675E-23F1-623D88A8429D}"/>
              </a:ext>
            </a:extLst>
          </p:cNvPr>
          <p:cNvSpPr>
            <a:spLocks noGrp="1"/>
          </p:cNvSpPr>
          <p:nvPr>
            <p:ph type="title"/>
          </p:nvPr>
        </p:nvSpPr>
        <p:spPr>
          <a:xfrm>
            <a:off x="1288060" y="1369938"/>
            <a:ext cx="3210854" cy="4114800"/>
          </a:xfrm>
        </p:spPr>
        <p:txBody>
          <a:bodyPr>
            <a:normAutofit/>
          </a:bodyPr>
          <a:lstStyle/>
          <a:p>
            <a:pPr algn="r"/>
            <a:r>
              <a:rPr lang="en-US" dirty="0"/>
              <a:t>CHALLENGES</a:t>
            </a:r>
            <a:endParaRPr lang="en-US"/>
          </a:p>
        </p:txBody>
      </p:sp>
      <p:cxnSp>
        <p:nvCxnSpPr>
          <p:cNvPr id="17" name="Straight Connector 16">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F6A6F158-1970-68F4-6014-E29EF897C25F}"/>
              </a:ext>
            </a:extLst>
          </p:cNvPr>
          <p:cNvSpPr>
            <a:spLocks noGrp="1"/>
          </p:cNvSpPr>
          <p:nvPr>
            <p:ph idx="1"/>
          </p:nvPr>
        </p:nvSpPr>
        <p:spPr>
          <a:xfrm>
            <a:off x="5030505" y="1371600"/>
            <a:ext cx="5872185" cy="4114800"/>
          </a:xfrm>
        </p:spPr>
        <p:txBody>
          <a:bodyPr anchor="ctr">
            <a:normAutofit/>
          </a:bodyPr>
          <a:lstStyle/>
          <a:p>
            <a:pPr marL="0" indent="0">
              <a:buNone/>
            </a:pPr>
            <a:r>
              <a:rPr lang="en-US" sz="2200"/>
              <a:t>I was working on some VMs that I was not fully acquainted with and it took me time to adjust initially. The VMs were slow loading and connections would drop at times. My screen was small so had to struggle with finding some icons. Hence, had to check small display by default to be able to see all icons on the VMs desktops. </a:t>
            </a:r>
          </a:p>
        </p:txBody>
      </p:sp>
    </p:spTree>
    <p:extLst>
      <p:ext uri="{BB962C8B-B14F-4D97-AF65-F5344CB8AC3E}">
        <p14:creationId xmlns:p14="http://schemas.microsoft.com/office/powerpoint/2010/main" val="2777371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itle 4">
            <a:extLst>
              <a:ext uri="{FF2B5EF4-FFF2-40B4-BE49-F238E27FC236}">
                <a16:creationId xmlns:a16="http://schemas.microsoft.com/office/drawing/2014/main" id="{2F1EB04E-FBE8-675E-23F1-623D88A8429D}"/>
              </a:ext>
            </a:extLst>
          </p:cNvPr>
          <p:cNvSpPr>
            <a:spLocks noGrp="1"/>
          </p:cNvSpPr>
          <p:nvPr>
            <p:ph type="title"/>
          </p:nvPr>
        </p:nvSpPr>
        <p:spPr>
          <a:xfrm>
            <a:off x="479394" y="1070800"/>
            <a:ext cx="3939688" cy="5583126"/>
          </a:xfrm>
        </p:spPr>
        <p:txBody>
          <a:bodyPr>
            <a:normAutofit/>
          </a:bodyPr>
          <a:lstStyle/>
          <a:p>
            <a:pPr algn="r"/>
            <a:r>
              <a:rPr lang="en-US" sz="8000"/>
              <a:t>CAREER SKILLS</a:t>
            </a:r>
          </a:p>
        </p:txBody>
      </p:sp>
      <p:cxnSp>
        <p:nvCxnSpPr>
          <p:cNvPr id="29" name="Straight Connector 2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3" name="Content Placeholder 5">
            <a:extLst>
              <a:ext uri="{FF2B5EF4-FFF2-40B4-BE49-F238E27FC236}">
                <a16:creationId xmlns:a16="http://schemas.microsoft.com/office/drawing/2014/main" id="{D58CB294-059C-452B-851F-859B788A1EC7}"/>
              </a:ext>
            </a:extLst>
          </p:cNvPr>
          <p:cNvGraphicFramePr>
            <a:graphicFrameLocks noGrp="1"/>
          </p:cNvGraphicFramePr>
          <p:nvPr>
            <p:ph idx="1"/>
            <p:extLst>
              <p:ext uri="{D42A27DB-BD31-4B8C-83A1-F6EECF244321}">
                <p14:modId xmlns:p14="http://schemas.microsoft.com/office/powerpoint/2010/main" val="194358386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3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F1EB04E-FBE8-675E-23F1-623D88A8429D}"/>
              </a:ext>
            </a:extLst>
          </p:cNvPr>
          <p:cNvSpPr>
            <a:spLocks noGrp="1"/>
          </p:cNvSpPr>
          <p:nvPr>
            <p:ph type="title"/>
          </p:nvPr>
        </p:nvSpPr>
        <p:spPr>
          <a:xfrm>
            <a:off x="1288064" y="1284731"/>
            <a:ext cx="9637776" cy="1430696"/>
          </a:xfrm>
        </p:spPr>
        <p:txBody>
          <a:bodyPr>
            <a:normAutofit/>
          </a:bodyPr>
          <a:lstStyle/>
          <a:p>
            <a:r>
              <a:rPr lang="en-US"/>
              <a:t>CONCLUSION</a:t>
            </a:r>
            <a:endParaRPr lang="en-US" dirty="0"/>
          </a:p>
        </p:txBody>
      </p:sp>
      <p:sp>
        <p:nvSpPr>
          <p:cNvPr id="6" name="Content Placeholder 5">
            <a:extLst>
              <a:ext uri="{FF2B5EF4-FFF2-40B4-BE49-F238E27FC236}">
                <a16:creationId xmlns:a16="http://schemas.microsoft.com/office/drawing/2014/main" id="{F6A6F158-1970-68F4-6014-E29EF897C25F}"/>
              </a:ext>
            </a:extLst>
          </p:cNvPr>
          <p:cNvSpPr>
            <a:spLocks noGrp="1"/>
          </p:cNvSpPr>
          <p:nvPr>
            <p:ph idx="1"/>
          </p:nvPr>
        </p:nvSpPr>
        <p:spPr>
          <a:xfrm>
            <a:off x="1288064" y="2853879"/>
            <a:ext cx="9637776" cy="2714771"/>
          </a:xfrm>
        </p:spPr>
        <p:txBody>
          <a:bodyPr>
            <a:normAutofit/>
          </a:bodyPr>
          <a:lstStyle/>
          <a:p>
            <a:pPr marL="0" indent="0">
              <a:buNone/>
            </a:pPr>
            <a:r>
              <a:rPr lang="en-US" sz="2000"/>
              <a:t>With some basic understanding of Infrastructure security, I now feel more confident about my future in IT industry. It was a great learning experience but requires time and practice to excel! </a:t>
            </a:r>
          </a:p>
        </p:txBody>
      </p:sp>
    </p:spTree>
    <p:extLst>
      <p:ext uri="{BB962C8B-B14F-4D97-AF65-F5344CB8AC3E}">
        <p14:creationId xmlns:p14="http://schemas.microsoft.com/office/powerpoint/2010/main" val="40279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819FF-EA21-D235-D0CE-8048EED5F977}"/>
              </a:ext>
            </a:extLst>
          </p:cNvPr>
          <p:cNvSpPr>
            <a:spLocks noGrp="1"/>
          </p:cNvSpPr>
          <p:nvPr>
            <p:ph type="title"/>
          </p:nvPr>
        </p:nvSpPr>
        <p:spPr>
          <a:xfrm>
            <a:off x="1288064" y="1284731"/>
            <a:ext cx="3459300" cy="4305736"/>
          </a:xfrm>
        </p:spPr>
        <p:txBody>
          <a:bodyPr>
            <a:normAutofit/>
          </a:bodyPr>
          <a:lstStyle/>
          <a:p>
            <a:r>
              <a:rPr lang="en-US" dirty="0"/>
              <a:t>Module 1: Manual Vulnerability Analysis</a:t>
            </a:r>
          </a:p>
        </p:txBody>
      </p:sp>
      <p:graphicFrame>
        <p:nvGraphicFramePr>
          <p:cNvPr id="5" name="Content Placeholder 2">
            <a:extLst>
              <a:ext uri="{FF2B5EF4-FFF2-40B4-BE49-F238E27FC236}">
                <a16:creationId xmlns:a16="http://schemas.microsoft.com/office/drawing/2014/main" id="{11778CA6-7C83-4820-F820-9EE508895078}"/>
              </a:ext>
            </a:extLst>
          </p:cNvPr>
          <p:cNvGraphicFramePr>
            <a:graphicFrameLocks noGrp="1"/>
          </p:cNvGraphicFramePr>
          <p:nvPr>
            <p:ph idx="1"/>
            <p:extLst>
              <p:ext uri="{D42A27DB-BD31-4B8C-83A1-F6EECF244321}">
                <p14:modId xmlns:p14="http://schemas.microsoft.com/office/powerpoint/2010/main" val="1224475626"/>
              </p:ext>
            </p:extLst>
          </p:nvPr>
        </p:nvGraphicFramePr>
        <p:xfrm>
          <a:off x="5293901" y="1284732"/>
          <a:ext cx="5633178" cy="430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35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288064" y="1284731"/>
            <a:ext cx="9637776" cy="1430696"/>
          </a:xfrm>
        </p:spPr>
        <p:txBody>
          <a:bodyPr vert="horz" lIns="91440" tIns="45720" rIns="91440" bIns="45720" rtlCol="0" anchor="ctr">
            <a:normAutofit/>
          </a:bodyPr>
          <a:lstStyle/>
          <a:p>
            <a:pPr algn="l"/>
            <a:r>
              <a:rPr lang="en-US" sz="4100" kern="1200">
                <a:solidFill>
                  <a:schemeClr val="tx1"/>
                </a:solidFill>
                <a:latin typeface="+mj-lt"/>
                <a:ea typeface="+mj-ea"/>
                <a:cs typeface="+mj-cs"/>
              </a:rPr>
              <a:t>Module 2: Intrusion Analysis using Wireshark</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288064" y="2853879"/>
            <a:ext cx="9637776" cy="2714771"/>
          </a:xfrm>
        </p:spPr>
        <p:txBody>
          <a:bodyPr vert="horz" lIns="91440" tIns="45720" rIns="91440" bIns="45720" rtlCol="0">
            <a:normAutofit/>
          </a:bodyPr>
          <a:lstStyle/>
          <a:p>
            <a:pPr indent="-228600" algn="l">
              <a:buFont typeface="Arial" panose="020B0604020202020204" pitchFamily="34" charset="0"/>
              <a:buChar char="•"/>
            </a:pPr>
            <a:r>
              <a:rPr lang="en-US" sz="2000"/>
              <a:t>In this module I conducted fundamental protocol analysis activities , including :</a:t>
            </a:r>
          </a:p>
          <a:p>
            <a:pPr indent="-228600" algn="l">
              <a:buFont typeface="Arial" panose="020B0604020202020204" pitchFamily="34" charset="0"/>
              <a:buChar char="•"/>
            </a:pPr>
            <a:r>
              <a:rPr lang="en-US" sz="2000"/>
              <a:t>Basic Protocol Analysis</a:t>
            </a:r>
          </a:p>
          <a:p>
            <a:pPr indent="-228600" algn="l">
              <a:buFont typeface="Arial" panose="020B0604020202020204" pitchFamily="34" charset="0"/>
              <a:buChar char="•"/>
            </a:pPr>
            <a:r>
              <a:rPr lang="en-US" sz="2000"/>
              <a:t>Using filter to extract data</a:t>
            </a:r>
          </a:p>
          <a:p>
            <a:pPr indent="-228600" algn="l">
              <a:buFont typeface="Arial" panose="020B0604020202020204" pitchFamily="34" charset="0"/>
              <a:buChar char="•"/>
            </a:pPr>
            <a:r>
              <a:rPr lang="en-US" sz="2000"/>
              <a:t>Common attacks</a:t>
            </a:r>
          </a:p>
          <a:p>
            <a:pPr indent="-228600" algn="l">
              <a:buFont typeface="Arial" panose="020B0604020202020204" pitchFamily="34" charset="0"/>
              <a:buChar char="•"/>
            </a:pPr>
            <a:r>
              <a:rPr lang="en-US" sz="2000"/>
              <a:t>Basic attack analysis </a:t>
            </a:r>
          </a:p>
        </p:txBody>
      </p:sp>
    </p:spTree>
    <p:extLst>
      <p:ext uri="{BB962C8B-B14F-4D97-AF65-F5344CB8AC3E}">
        <p14:creationId xmlns:p14="http://schemas.microsoft.com/office/powerpoint/2010/main" val="73752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88064" y="1284731"/>
            <a:ext cx="9637776" cy="1333066"/>
          </a:xfrm>
        </p:spPr>
        <p:txBody>
          <a:bodyPr vert="horz" lIns="91440" tIns="45720" rIns="91440" bIns="45720" rtlCol="0" anchor="ctr">
            <a:normAutofit/>
          </a:bodyPr>
          <a:lstStyle/>
          <a:p>
            <a:pPr algn="ctr"/>
            <a:r>
              <a:rPr lang="en-US" sz="4400" kern="1200">
                <a:solidFill>
                  <a:schemeClr val="tx1"/>
                </a:solidFill>
                <a:latin typeface="+mj-lt"/>
                <a:ea typeface="+mj-ea"/>
                <a:cs typeface="+mj-cs"/>
              </a:rPr>
              <a:t>Basic attack analysis</a:t>
            </a:r>
          </a:p>
        </p:txBody>
      </p:sp>
      <p:cxnSp>
        <p:nvCxnSpPr>
          <p:cNvPr id="18" name="Straight Connector 17">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288064" y="2853879"/>
            <a:ext cx="9637776" cy="2714771"/>
          </a:xfrm>
        </p:spPr>
        <p:txBody>
          <a:bodyPr vert="horz" lIns="91440" tIns="45720" rIns="91440" bIns="45720" rtlCol="0">
            <a:normAutofit/>
          </a:bodyPr>
          <a:lstStyle/>
          <a:p>
            <a:pPr marL="342900" lvl="0" indent="-228600">
              <a:buFont typeface="Arial" panose="020B0604020202020204" pitchFamily="34" charset="0"/>
              <a:buChar char="•"/>
            </a:pPr>
            <a:r>
              <a:rPr lang="en-US" sz="500"/>
              <a:t>Look at captures no. 20 and 22. (You can use the “Go” link at the top of the Wireshark screen to quickly go to a specific capture) Both packets are ICMP traffic but there are subtle differences between them.  Compare the time-to-live and data field sizes in the two packets.  What differences do you see?</a:t>
            </a:r>
          </a:p>
          <a:p>
            <a:pPr lvl="0" indent="-228600">
              <a:buFont typeface="Arial" panose="020B0604020202020204" pitchFamily="34" charset="0"/>
              <a:buChar char="•"/>
            </a:pPr>
            <a:r>
              <a:rPr lang="en-US" sz="500"/>
              <a:t>       The difference between the no.20 and 22 is the TTL value. No. 20 has a TTL  value of 64 and no. 22 has a TTL value of 128.</a:t>
            </a:r>
          </a:p>
          <a:p>
            <a:pPr marL="342900" lvl="0" indent="-228600">
              <a:buFont typeface="Arial" panose="020B0604020202020204" pitchFamily="34" charset="0"/>
              <a:buChar char="•"/>
            </a:pPr>
            <a:endParaRPr lang="en-US" sz="500"/>
          </a:p>
          <a:p>
            <a:pPr lvl="0" indent="-228600">
              <a:buFont typeface="Arial" panose="020B0604020202020204" pitchFamily="34" charset="0"/>
              <a:buChar char="•"/>
            </a:pPr>
            <a:r>
              <a:rPr lang="en-US" sz="500"/>
              <a:t>2.   Do a little Internet research to discover which operating systems use the specific values in their ping commands. What       operating system generated the echo request in capture 20?</a:t>
            </a:r>
          </a:p>
          <a:p>
            <a:pPr lvl="0" indent="-228600">
              <a:buFont typeface="Arial" panose="020B0604020202020204" pitchFamily="34" charset="0"/>
              <a:buChar char="•"/>
            </a:pPr>
            <a:r>
              <a:rPr lang="en-US" sz="500"/>
              <a:t>       Windows generated the echo request in capture 20.</a:t>
            </a:r>
          </a:p>
          <a:p>
            <a:pPr marL="342900" lvl="0" indent="-228600">
              <a:buFont typeface="Arial" panose="020B0604020202020204" pitchFamily="34" charset="0"/>
              <a:buChar char="•"/>
            </a:pPr>
            <a:endParaRPr lang="en-US" sz="500"/>
          </a:p>
          <a:p>
            <a:pPr lvl="0" indent="-228600">
              <a:buFont typeface="Arial" panose="020B0604020202020204" pitchFamily="34" charset="0"/>
              <a:buChar char="•"/>
            </a:pPr>
            <a:r>
              <a:rPr lang="en-US" sz="500"/>
              <a:t>3.  Review packet no. 37 and beyond, what do you think is taking place here? </a:t>
            </a:r>
          </a:p>
          <a:p>
            <a:pPr lvl="0" indent="-228600">
              <a:buFont typeface="Arial" panose="020B0604020202020204" pitchFamily="34" charset="0"/>
              <a:buChar char="•"/>
            </a:pPr>
            <a:r>
              <a:rPr lang="en-US" sz="500"/>
              <a:t>       Port Scan</a:t>
            </a:r>
          </a:p>
          <a:p>
            <a:pPr lvl="0" indent="-228600">
              <a:buFont typeface="Arial" panose="020B0604020202020204" pitchFamily="34" charset="0"/>
              <a:buChar char="•"/>
            </a:pPr>
            <a:r>
              <a:rPr lang="en-US" sz="500"/>
              <a:t>4.  Look at capture 22846. What is suspicious about the flag settings in this packet? </a:t>
            </a:r>
          </a:p>
          <a:p>
            <a:pPr lvl="0" indent="-228600">
              <a:buFont typeface="Arial" panose="020B0604020202020204" pitchFamily="34" charset="0"/>
              <a:buChar char="•"/>
            </a:pPr>
            <a:r>
              <a:rPr lang="en-US" sz="500"/>
              <a:t>      Multiple SYN packets with different source addresses.</a:t>
            </a:r>
          </a:p>
          <a:p>
            <a:pPr lvl="0" indent="-228600">
              <a:buFont typeface="Arial" panose="020B0604020202020204" pitchFamily="34" charset="0"/>
              <a:buChar char="•"/>
            </a:pPr>
            <a:endParaRPr lang="en-US" sz="500"/>
          </a:p>
          <a:p>
            <a:pPr marL="342900" lvl="0" indent="-228600">
              <a:buFont typeface="Arial" panose="020B0604020202020204" pitchFamily="34" charset="0"/>
              <a:buChar char="•"/>
            </a:pPr>
            <a:r>
              <a:rPr lang="en-US" sz="500"/>
              <a:t>What is the IP address of the host being targeted? </a:t>
            </a:r>
          </a:p>
          <a:p>
            <a:pPr lvl="0" indent="-228600">
              <a:buFont typeface="Arial" panose="020B0604020202020204" pitchFamily="34" charset="0"/>
              <a:buChar char="•"/>
            </a:pPr>
            <a:r>
              <a:rPr lang="en-US" sz="500"/>
              <a:t>         192.168.25.200</a:t>
            </a:r>
          </a:p>
        </p:txBody>
      </p:sp>
    </p:spTree>
    <p:extLst>
      <p:ext uri="{BB962C8B-B14F-4D97-AF65-F5344CB8AC3E}">
        <p14:creationId xmlns:p14="http://schemas.microsoft.com/office/powerpoint/2010/main" val="14551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88064" y="1284731"/>
            <a:ext cx="9637776" cy="1333066"/>
          </a:xfrm>
        </p:spPr>
        <p:txBody>
          <a:bodyPr vert="horz" lIns="91440" tIns="45720" rIns="91440" bIns="45720" rtlCol="0" anchor="ctr">
            <a:normAutofit/>
          </a:bodyPr>
          <a:lstStyle/>
          <a:p>
            <a:pPr algn="ctr"/>
            <a:r>
              <a:rPr lang="en-US" sz="4400" kern="1200">
                <a:solidFill>
                  <a:schemeClr val="tx1"/>
                </a:solidFill>
                <a:latin typeface="+mj-lt"/>
                <a:ea typeface="+mj-ea"/>
                <a:cs typeface="+mj-cs"/>
              </a:rPr>
              <a:t>References</a:t>
            </a:r>
          </a:p>
        </p:txBody>
      </p:sp>
      <p:cxnSp>
        <p:nvCxnSpPr>
          <p:cNvPr id="18" name="Straight Connector 17">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288064" y="2853879"/>
            <a:ext cx="9637776" cy="2714771"/>
          </a:xfrm>
        </p:spPr>
        <p:txBody>
          <a:bodyPr vert="horz" lIns="91440" tIns="45720" rIns="91440" bIns="45720" rtlCol="0">
            <a:normAutofit/>
          </a:bodyPr>
          <a:lstStyle/>
          <a:p>
            <a:pPr marL="342900" lvl="0" indent="-228600">
              <a:buFont typeface="Arial" panose="020B0604020202020204" pitchFamily="34" charset="0"/>
              <a:buChar char="•"/>
            </a:pPr>
            <a:r>
              <a:rPr lang="en-US" sz="2000"/>
              <a:t>Google</a:t>
            </a:r>
          </a:p>
          <a:p>
            <a:pPr marL="342900" lvl="0" indent="-228600">
              <a:buFont typeface="Arial" panose="020B0604020202020204" pitchFamily="34" charset="0"/>
              <a:buChar char="•"/>
            </a:pPr>
            <a:r>
              <a:rPr lang="en-US" sz="2000"/>
              <a:t>https://devry.webex.com/recordingservice/sites/devry/recording/ed4f79f4e535103ab76f005056818805/playback</a:t>
            </a:r>
          </a:p>
          <a:p>
            <a:pPr marL="342900" lvl="0" indent="-228600">
              <a:buFont typeface="Arial" panose="020B0604020202020204" pitchFamily="34" charset="0"/>
              <a:buChar char="•"/>
            </a:pPr>
            <a:endParaRPr lang="en-US" sz="2000"/>
          </a:p>
        </p:txBody>
      </p:sp>
    </p:spTree>
    <p:extLst>
      <p:ext uri="{BB962C8B-B14F-4D97-AF65-F5344CB8AC3E}">
        <p14:creationId xmlns:p14="http://schemas.microsoft.com/office/powerpoint/2010/main" val="143972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4000" y="1376363"/>
            <a:ext cx="9144000" cy="2521594"/>
          </a:xfrm>
        </p:spPr>
        <p:txBody>
          <a:bodyPr>
            <a:normAutofit/>
          </a:bodyPr>
          <a:lstStyle/>
          <a:p>
            <a:r>
              <a:rPr lang="en-US" sz="7000"/>
              <a:t>Module 3: Open SSL</a:t>
            </a:r>
            <a:br>
              <a:rPr lang="en-US" sz="7000"/>
            </a:br>
            <a:endParaRPr lang="en-US" sz="700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4617728"/>
            <a:ext cx="9144000" cy="944339"/>
          </a:xfrm>
        </p:spPr>
        <p:txBody>
          <a:bodyPr>
            <a:normAutofit/>
          </a:bodyPr>
          <a:lstStyle/>
          <a:p>
            <a:r>
              <a:rPr lang="en-US" dirty="0"/>
              <a:t>In this module I explored manual Open SSL by creating and testing an SSL/TLS file.</a:t>
            </a:r>
          </a:p>
        </p:txBody>
      </p:sp>
      <p:cxnSp>
        <p:nvCxnSpPr>
          <p:cNvPr id="14"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60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kern="1200">
                <a:solidFill>
                  <a:schemeClr val="tx1"/>
                </a:solidFill>
                <a:latin typeface="+mj-lt"/>
                <a:ea typeface="+mj-ea"/>
                <a:cs typeface="+mj-cs"/>
              </a:rPr>
              <a:t>Creating and testing an SSL/TLS file</a:t>
            </a:r>
          </a:p>
        </p:txBody>
      </p:sp>
      <p:sp>
        <p:nvSpPr>
          <p:cNvPr id="12" name="Rectangle 11">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Placeholder 3" descr="Graphical user interface, text, application&#10;&#10;Description automatically generated">
            <a:extLst>
              <a:ext uri="{FF2B5EF4-FFF2-40B4-BE49-F238E27FC236}">
                <a16:creationId xmlns:a16="http://schemas.microsoft.com/office/drawing/2014/main" id="{241F2B87-8D94-DA32-2B1E-04CF721E34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276" r="9276"/>
          <a:stretch>
            <a:fillRect/>
          </a:stretch>
        </p:blipFill>
        <p:spPr>
          <a:xfrm>
            <a:off x="3769393" y="830158"/>
            <a:ext cx="4653211" cy="3170774"/>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64100" y="4675886"/>
            <a:ext cx="6675627" cy="1605083"/>
          </a:xfrm>
        </p:spPr>
        <p:txBody>
          <a:bodyPr vert="horz" lIns="91440" tIns="45720" rIns="91440" bIns="45720" rtlCol="0" anchor="ctr">
            <a:normAutofit/>
          </a:bodyPr>
          <a:lstStyle/>
          <a:p>
            <a:pPr indent="-228600">
              <a:buFont typeface="Arial" panose="020B0604020202020204" pitchFamily="34" charset="0"/>
              <a:buChar char="•"/>
            </a:pPr>
            <a:r>
              <a:rPr lang="en-US" sz="2000" dirty="0"/>
              <a:t>Take a screenshot of the output in Step 17.</a:t>
            </a:r>
            <a:endParaRPr lang="en-US" sz="2000"/>
          </a:p>
          <a:p>
            <a:pPr indent="-228600">
              <a:buFont typeface="Arial" panose="020B0604020202020204" pitchFamily="34" charset="0"/>
              <a:buChar char="•"/>
            </a:pPr>
            <a:r>
              <a:rPr lang="en-US" sz="2000" dirty="0"/>
              <a:t>It should show the GET request in the Info column.</a:t>
            </a:r>
            <a:endParaRPr lang="en-US" sz="2000"/>
          </a:p>
        </p:txBody>
      </p:sp>
    </p:spTree>
    <p:extLst>
      <p:ext uri="{BB962C8B-B14F-4D97-AF65-F5344CB8AC3E}">
        <p14:creationId xmlns:p14="http://schemas.microsoft.com/office/powerpoint/2010/main" val="424938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a:t>Creating and testing an SSL/TLS file cont’d</a:t>
            </a:r>
          </a:p>
        </p:txBody>
      </p:sp>
      <p:sp>
        <p:nvSpPr>
          <p:cNvPr id="14" name="Rectangle 13">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3" descr="Graphical user interface, text, application&#10;&#10;Description automatically generated">
            <a:extLst>
              <a:ext uri="{FF2B5EF4-FFF2-40B4-BE49-F238E27FC236}">
                <a16:creationId xmlns:a16="http://schemas.microsoft.com/office/drawing/2014/main" id="{B2828D51-6935-2968-BA8B-D691204C7EB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30233"/>
          <a:stretch/>
        </p:blipFill>
        <p:spPr>
          <a:xfrm>
            <a:off x="2184401" y="749300"/>
            <a:ext cx="7823199" cy="3343043"/>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64100" y="4675886"/>
            <a:ext cx="6675627" cy="1605083"/>
          </a:xfrm>
        </p:spPr>
        <p:txBody>
          <a:bodyPr vert="horz" lIns="91440" tIns="45720" rIns="91440" bIns="45720" rtlCol="0" anchor="ctr">
            <a:normAutofit/>
          </a:bodyPr>
          <a:lstStyle/>
          <a:p>
            <a:pPr indent="-228600">
              <a:buFont typeface="Arial" panose="020B0604020202020204" pitchFamily="34" charset="0"/>
              <a:buChar char="•"/>
            </a:pPr>
            <a:r>
              <a:rPr lang="en-US" sz="2000" dirty="0"/>
              <a:t>Take a screenshot of the output in </a:t>
            </a:r>
            <a:r>
              <a:rPr lang="en-US" sz="2000"/>
              <a:t>Step 20.</a:t>
            </a:r>
          </a:p>
          <a:p>
            <a:pPr indent="-228600">
              <a:buFont typeface="Arial" panose="020B0604020202020204" pitchFamily="34" charset="0"/>
              <a:buChar char="•"/>
            </a:pPr>
            <a:r>
              <a:rPr lang="en-US" sz="2000" dirty="0"/>
              <a:t>It should show the decrypted SSL stream.</a:t>
            </a:r>
            <a:endParaRPr lang="en-US" sz="2000"/>
          </a:p>
        </p:txBody>
      </p:sp>
    </p:spTree>
    <p:extLst>
      <p:ext uri="{BB962C8B-B14F-4D97-AF65-F5344CB8AC3E}">
        <p14:creationId xmlns:p14="http://schemas.microsoft.com/office/powerpoint/2010/main" val="818183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F29DAF2B2474CAA0976D75413A80B" ma:contentTypeVersion="20" ma:contentTypeDescription="Create a new document." ma:contentTypeScope="" ma:versionID="f1a4acc4b85180fe6975a37171a89f22">
  <xsd:schema xmlns:xsd="http://www.w3.org/2001/XMLSchema" xmlns:xs="http://www.w3.org/2001/XMLSchema" xmlns:p="http://schemas.microsoft.com/office/2006/metadata/properties" xmlns:ns1="http://schemas.microsoft.com/sharepoint/v3" xmlns:ns3="f681fcbd-d5a2-4336-a092-82e7af704741" xmlns:ns4="c9140fa4-d231-4bf2-8e30-bda3cfa5fa06" targetNamespace="http://schemas.microsoft.com/office/2006/metadata/properties" ma:root="true" ma:fieldsID="d88427010be71365af5c7bdb809d71bb" ns1:_="" ns3:_="" ns4:_="">
    <xsd:import namespace="http://schemas.microsoft.com/sharepoint/v3"/>
    <xsd:import namespace="f681fcbd-d5a2-4336-a092-82e7af704741"/>
    <xsd:import namespace="c9140fa4-d231-4bf2-8e30-bda3cfa5fa06"/>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1fcbd-d5a2-4336-a092-82e7af70474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40fa4-d231-4bf2-8e30-bda3cfa5fa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f681fcbd-d5a2-4336-a092-82e7af704741" xsi:nil="true"/>
    <_ip_UnifiedCompliancePolicyUIAction xmlns="http://schemas.microsoft.com/sharepoint/v3" xsi:nil="true"/>
    <MigrationWizIdDocumentLibraryPermissions xmlns="f681fcbd-d5a2-4336-a092-82e7af704741" xsi:nil="true"/>
    <MigrationWizIdPermissionLevels xmlns="f681fcbd-d5a2-4336-a092-82e7af704741" xsi:nil="true"/>
    <MigrationWizId xmlns="f681fcbd-d5a2-4336-a092-82e7af704741" xsi:nil="true"/>
    <_ip_UnifiedCompliancePolicyProperties xmlns="http://schemas.microsoft.com/sharepoint/v3" xsi:nil="true"/>
    <MigrationWizIdSecurityGroups xmlns="f681fcbd-d5a2-4336-a092-82e7af704741" xsi:nil="true"/>
  </documentManagement>
</p:properties>
</file>

<file path=customXml/itemProps1.xml><?xml version="1.0" encoding="utf-8"?>
<ds:datastoreItem xmlns:ds="http://schemas.openxmlformats.org/officeDocument/2006/customXml" ds:itemID="{36553AF5-258F-41BE-BCB0-58C2BB724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1fcbd-d5a2-4336-a092-82e7af704741"/>
    <ds:schemaRef ds:uri="c9140fa4-d231-4bf2-8e30-bda3cfa5f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76A087-F172-46B9-A2DB-782D42C9C284}">
  <ds:schemaRefs>
    <ds:schemaRef ds:uri="http://schemas.microsoft.com/sharepoint/v3/contenttype/forms"/>
  </ds:schemaRefs>
</ds:datastoreItem>
</file>

<file path=customXml/itemProps3.xml><?xml version="1.0" encoding="utf-8"?>
<ds:datastoreItem xmlns:ds="http://schemas.openxmlformats.org/officeDocument/2006/customXml" ds:itemID="{F19C8190-CE04-4B04-BDD3-98C89D360309}">
  <ds:schemaRefs>
    <ds:schemaRef ds:uri="http://schemas.microsoft.com/office/2006/documentManagement/types"/>
    <ds:schemaRef ds:uri="http://purl.org/dc/elements/1.1/"/>
    <ds:schemaRef ds:uri="c9140fa4-d231-4bf2-8e30-bda3cfa5fa06"/>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terms/"/>
    <ds:schemaRef ds:uri="f681fcbd-d5a2-4336-a092-82e7af70474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3307</TotalTime>
  <Words>1085</Words>
  <Application>Microsoft Office PowerPoint</Application>
  <PresentationFormat>Widescreen</PresentationFormat>
  <Paragraphs>108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SEC 290 FINAL COURSE PROJECT ON FUNDAMENTALS OF INFRASTRUCTURE SECURITY</vt:lpstr>
      <vt:lpstr>INTRODUCTION</vt:lpstr>
      <vt:lpstr>Module 1: Manual Vulnerability Analysis</vt:lpstr>
      <vt:lpstr>Module 2: Intrusion Analysis using Wireshark </vt:lpstr>
      <vt:lpstr>Basic attack analysis</vt:lpstr>
      <vt:lpstr>References</vt:lpstr>
      <vt:lpstr>Module 3: Open SSL </vt:lpstr>
      <vt:lpstr>Creating and testing an SSL/TLS file</vt:lpstr>
      <vt:lpstr>Creating and testing an SSL/TLS file cont’d</vt:lpstr>
      <vt:lpstr>References</vt:lpstr>
      <vt:lpstr>Module 4: Snort </vt:lpstr>
      <vt:lpstr>Testing Snort rules</vt:lpstr>
      <vt:lpstr>Testing Snort rules cont’d</vt:lpstr>
      <vt:lpstr>Creating Snort rules</vt:lpstr>
      <vt:lpstr>Creating Snort rules cont’d</vt:lpstr>
      <vt:lpstr>Module 5: Live Memory Analysis </vt:lpstr>
      <vt:lpstr>Linux Processes</vt:lpstr>
      <vt:lpstr>Process Hacker</vt:lpstr>
      <vt:lpstr>Process Monitor</vt:lpstr>
      <vt:lpstr>References</vt:lpstr>
      <vt:lpstr>Module 6: Firewall </vt:lpstr>
      <vt:lpstr>Time-based Access</vt:lpstr>
      <vt:lpstr>Time-based Access</vt:lpstr>
      <vt:lpstr>PowerPoint Presentation</vt:lpstr>
      <vt:lpstr>References</vt:lpstr>
      <vt:lpstr>CHALLENGES</vt:lpstr>
      <vt:lpstr>CAREER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Maryam Khan</cp:lastModifiedBy>
  <cp:revision>182</cp:revision>
  <dcterms:created xsi:type="dcterms:W3CDTF">2018-12-20T22:43:36Z</dcterms:created>
  <dcterms:modified xsi:type="dcterms:W3CDTF">2022-08-27T03:46:18Z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0x01010007FF29DAF2B2474CAA0976D75413A80B</vt:lpwstr>
  </property>
</Properties>
</file>