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80" r:id="rId6"/>
    <p:sldId id="281"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3" r:id="rId24"/>
    <p:sldId id="274" r:id="rId25"/>
    <p:sldId id="275" r:id="rId26"/>
    <p:sldId id="276" r:id="rId27"/>
    <p:sldId id="278" r:id="rId28"/>
    <p:sldId id="279" r:id="rId29"/>
    <p:sldId id="282"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B3D2FBD-DD5A-4062-A6D8-FF56858273CB}">
          <p14:sldIdLst>
            <p14:sldId id="277"/>
            <p14:sldId id="280"/>
            <p14:sldId id="281"/>
            <p14:sldId id="256"/>
            <p14:sldId id="257"/>
            <p14:sldId id="258"/>
            <p14:sldId id="259"/>
            <p14:sldId id="260"/>
            <p14:sldId id="261"/>
            <p14:sldId id="262"/>
            <p14:sldId id="263"/>
            <p14:sldId id="264"/>
            <p14:sldId id="265"/>
            <p14:sldId id="266"/>
            <p14:sldId id="267"/>
            <p14:sldId id="268"/>
            <p14:sldId id="269"/>
            <p14:sldId id="270"/>
            <p14:sldId id="271"/>
            <p14:sldId id="273"/>
            <p14:sldId id="274"/>
            <p14:sldId id="275"/>
            <p14:sldId id="276"/>
            <p14:sldId id="278"/>
            <p14:sldId id="279"/>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46018-CB10-4FAD-8E4E-BB0FD7BEAF47}" v="257" dt="2021-12-19T01:31:38.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4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am Khan" userId="74393b4f5e72c20a" providerId="LiveId" clId="{BCE46018-CB10-4FAD-8E4E-BB0FD7BEAF47}"/>
    <pc:docChg chg="undo redo custSel addSld delSld modSld addSection modSection">
      <pc:chgData name="Maryam Khan" userId="74393b4f5e72c20a" providerId="LiveId" clId="{BCE46018-CB10-4FAD-8E4E-BB0FD7BEAF47}" dt="2021-12-19T02:53:52.114" v="3977" actId="26606"/>
      <pc:docMkLst>
        <pc:docMk/>
      </pc:docMkLst>
      <pc:sldChg chg="addSp delSp modSp mod setBg modClrScheme chgLayout">
        <pc:chgData name="Maryam Khan" userId="74393b4f5e72c20a" providerId="LiveId" clId="{BCE46018-CB10-4FAD-8E4E-BB0FD7BEAF47}" dt="2021-12-19T01:30:14.645" v="2805" actId="26606"/>
        <pc:sldMkLst>
          <pc:docMk/>
          <pc:sldMk cId="0" sldId="260"/>
        </pc:sldMkLst>
        <pc:spChg chg="mod ord">
          <ac:chgData name="Maryam Khan" userId="74393b4f5e72c20a" providerId="LiveId" clId="{BCE46018-CB10-4FAD-8E4E-BB0FD7BEAF47}" dt="2021-12-19T01:30:14.645" v="2805" actId="26606"/>
          <ac:spMkLst>
            <pc:docMk/>
            <pc:sldMk cId="0" sldId="260"/>
            <ac:spMk id="2" creationId="{00000000-0000-0000-0000-000000000000}"/>
          </ac:spMkLst>
        </pc:spChg>
        <pc:spChg chg="add del mod ord">
          <ac:chgData name="Maryam Khan" userId="74393b4f5e72c20a" providerId="LiveId" clId="{BCE46018-CB10-4FAD-8E4E-BB0FD7BEAF47}" dt="2021-12-19T00:59:54.503" v="2543" actId="700"/>
          <ac:spMkLst>
            <pc:docMk/>
            <pc:sldMk cId="0" sldId="260"/>
            <ac:spMk id="3" creationId="{ECC47131-66B9-47DA-87CA-17F027E9C0DE}"/>
          </ac:spMkLst>
        </pc:spChg>
        <pc:spChg chg="add mod ord">
          <ac:chgData name="Maryam Khan" userId="74393b4f5e72c20a" providerId="LiveId" clId="{BCE46018-CB10-4FAD-8E4E-BB0FD7BEAF47}" dt="2021-12-19T01:30:14.645" v="2805" actId="26606"/>
          <ac:spMkLst>
            <pc:docMk/>
            <pc:sldMk cId="0" sldId="260"/>
            <ac:spMk id="4" creationId="{624928EA-AD31-4259-A097-DF44033C3E12}"/>
          </ac:spMkLst>
        </pc:spChg>
        <pc:spChg chg="add">
          <ac:chgData name="Maryam Khan" userId="74393b4f5e72c20a" providerId="LiveId" clId="{BCE46018-CB10-4FAD-8E4E-BB0FD7BEAF47}" dt="2021-12-19T01:30:14.645" v="2805" actId="26606"/>
          <ac:spMkLst>
            <pc:docMk/>
            <pc:sldMk cId="0" sldId="260"/>
            <ac:spMk id="9" creationId="{787F4F1C-8D3D-4EC1-B72D-A0470A5A08B8}"/>
          </ac:spMkLst>
        </pc:spChg>
        <pc:grpChg chg="add">
          <ac:chgData name="Maryam Khan" userId="74393b4f5e72c20a" providerId="LiveId" clId="{BCE46018-CB10-4FAD-8E4E-BB0FD7BEAF47}" dt="2021-12-19T01:30:14.645" v="2805" actId="26606"/>
          <ac:grpSpMkLst>
            <pc:docMk/>
            <pc:sldMk cId="0" sldId="260"/>
            <ac:grpSpMk id="11" creationId="{D1E3DD61-64DB-46AD-B249-E273CD86B051}"/>
          </ac:grpSpMkLst>
        </pc:grpChg>
      </pc:sldChg>
      <pc:sldChg chg="addSp delSp modSp mod setBg modClrScheme setClrOvrMap chgLayout">
        <pc:chgData name="Maryam Khan" userId="74393b4f5e72c20a" providerId="LiveId" clId="{BCE46018-CB10-4FAD-8E4E-BB0FD7BEAF47}" dt="2021-12-19T01:29:21.776" v="2802" actId="20577"/>
        <pc:sldMkLst>
          <pc:docMk/>
          <pc:sldMk cId="0" sldId="261"/>
        </pc:sldMkLst>
        <pc:spChg chg="mod ord">
          <ac:chgData name="Maryam Khan" userId="74393b4f5e72c20a" providerId="LiveId" clId="{BCE46018-CB10-4FAD-8E4E-BB0FD7BEAF47}" dt="2021-12-19T01:28:37.716" v="2748" actId="26606"/>
          <ac:spMkLst>
            <pc:docMk/>
            <pc:sldMk cId="0" sldId="261"/>
            <ac:spMk id="3" creationId="{00000000-0000-0000-0000-000000000000}"/>
          </ac:spMkLst>
        </pc:spChg>
        <pc:spChg chg="add mod ord">
          <ac:chgData name="Maryam Khan" userId="74393b4f5e72c20a" providerId="LiveId" clId="{BCE46018-CB10-4FAD-8E4E-BB0FD7BEAF47}" dt="2021-12-19T01:28:37.716" v="2748" actId="26606"/>
          <ac:spMkLst>
            <pc:docMk/>
            <pc:sldMk cId="0" sldId="261"/>
            <ac:spMk id="5" creationId="{5710F524-D56B-43B7-BAEA-8392AD59C9A1}"/>
          </ac:spMkLst>
        </pc:spChg>
        <pc:spChg chg="add mod">
          <ac:chgData name="Maryam Khan" userId="74393b4f5e72c20a" providerId="LiveId" clId="{BCE46018-CB10-4FAD-8E4E-BB0FD7BEAF47}" dt="2021-12-19T01:29:21.776" v="2802" actId="20577"/>
          <ac:spMkLst>
            <pc:docMk/>
            <pc:sldMk cId="0" sldId="261"/>
            <ac:spMk id="10" creationId="{1B9EEC70-FCF4-46B1-99CD-473CD42669E7}"/>
          </ac:spMkLst>
        </pc:spChg>
        <pc:spChg chg="add">
          <ac:chgData name="Maryam Khan" userId="74393b4f5e72c20a" providerId="LiveId" clId="{BCE46018-CB10-4FAD-8E4E-BB0FD7BEAF47}" dt="2021-12-19T01:28:37.716" v="2748" actId="26606"/>
          <ac:spMkLst>
            <pc:docMk/>
            <pc:sldMk cId="0" sldId="261"/>
            <ac:spMk id="15" creationId="{1DE7243B-5109-444B-8FAF-7437C66BC0E9}"/>
          </ac:spMkLst>
        </pc:spChg>
        <pc:spChg chg="add">
          <ac:chgData name="Maryam Khan" userId="74393b4f5e72c20a" providerId="LiveId" clId="{BCE46018-CB10-4FAD-8E4E-BB0FD7BEAF47}" dt="2021-12-19T01:28:37.716" v="2748" actId="26606"/>
          <ac:spMkLst>
            <pc:docMk/>
            <pc:sldMk cId="0" sldId="261"/>
            <ac:spMk id="17" creationId="{4C5D6221-DA7B-4611-AA26-7D8E349FDE96}"/>
          </ac:spMkLst>
        </pc:spChg>
        <pc:graphicFrameChg chg="del modGraphic">
          <ac:chgData name="Maryam Khan" userId="74393b4f5e72c20a" providerId="LiveId" clId="{BCE46018-CB10-4FAD-8E4E-BB0FD7BEAF47}" dt="2021-12-19T01:10:54.273" v="2586" actId="21"/>
          <ac:graphicFrameMkLst>
            <pc:docMk/>
            <pc:sldMk cId="0" sldId="261"/>
            <ac:graphicFrameMk id="4" creationId="{00000000-0000-0000-0000-000000000000}"/>
          </ac:graphicFrameMkLst>
        </pc:graphicFrameChg>
      </pc:sldChg>
      <pc:sldChg chg="setBg">
        <pc:chgData name="Maryam Khan" userId="74393b4f5e72c20a" providerId="LiveId" clId="{BCE46018-CB10-4FAD-8E4E-BB0FD7BEAF47}" dt="2021-12-18T22:50:40.840" v="576"/>
        <pc:sldMkLst>
          <pc:docMk/>
          <pc:sldMk cId="1448581035" sldId="263"/>
        </pc:sldMkLst>
      </pc:sldChg>
      <pc:sldChg chg="addSp delSp modSp add mod setBg chgLayout">
        <pc:chgData name="Maryam Khan" userId="74393b4f5e72c20a" providerId="LiveId" clId="{BCE46018-CB10-4FAD-8E4E-BB0FD7BEAF47}" dt="2021-12-19T01:30:24.613" v="2806" actId="26606"/>
        <pc:sldMkLst>
          <pc:docMk/>
          <pc:sldMk cId="0" sldId="264"/>
        </pc:sldMkLst>
        <pc:spChg chg="mod ord">
          <ac:chgData name="Maryam Khan" userId="74393b4f5e72c20a" providerId="LiveId" clId="{BCE46018-CB10-4FAD-8E4E-BB0FD7BEAF47}" dt="2021-12-19T01:30:24.613" v="2806" actId="26606"/>
          <ac:spMkLst>
            <pc:docMk/>
            <pc:sldMk cId="0" sldId="264"/>
            <ac:spMk id="2" creationId="{00000000-0000-0000-0000-000000000000}"/>
          </ac:spMkLst>
        </pc:spChg>
        <pc:spChg chg="add del mod ord">
          <ac:chgData name="Maryam Khan" userId="74393b4f5e72c20a" providerId="LiveId" clId="{BCE46018-CB10-4FAD-8E4E-BB0FD7BEAF47}" dt="2021-12-19T00:50:11.710" v="2451" actId="700"/>
          <ac:spMkLst>
            <pc:docMk/>
            <pc:sldMk cId="0" sldId="264"/>
            <ac:spMk id="3" creationId="{65C39710-D42B-4537-925B-7BD6DFD9C774}"/>
          </ac:spMkLst>
        </pc:spChg>
        <pc:spChg chg="add mod ord">
          <ac:chgData name="Maryam Khan" userId="74393b4f5e72c20a" providerId="LiveId" clId="{BCE46018-CB10-4FAD-8E4E-BB0FD7BEAF47}" dt="2021-12-19T01:30:24.613" v="2806" actId="26606"/>
          <ac:spMkLst>
            <pc:docMk/>
            <pc:sldMk cId="0" sldId="264"/>
            <ac:spMk id="4" creationId="{E316441E-6410-4C4F-A3C4-41DA31B54693}"/>
          </ac:spMkLst>
        </pc:spChg>
        <pc:spChg chg="add">
          <ac:chgData name="Maryam Khan" userId="74393b4f5e72c20a" providerId="LiveId" clId="{BCE46018-CB10-4FAD-8E4E-BB0FD7BEAF47}" dt="2021-12-19T01:30:24.613" v="2806" actId="26606"/>
          <ac:spMkLst>
            <pc:docMk/>
            <pc:sldMk cId="0" sldId="264"/>
            <ac:spMk id="9" creationId="{9B37791B-B040-4694-BFDC-8DD132D86E8E}"/>
          </ac:spMkLst>
        </pc:spChg>
        <pc:spChg chg="add">
          <ac:chgData name="Maryam Khan" userId="74393b4f5e72c20a" providerId="LiveId" clId="{BCE46018-CB10-4FAD-8E4E-BB0FD7BEAF47}" dt="2021-12-19T01:30:24.613" v="2806" actId="26606"/>
          <ac:spMkLst>
            <pc:docMk/>
            <pc:sldMk cId="0" sldId="264"/>
            <ac:spMk id="11" creationId="{E253338B-EC15-4112-B0AA-4135021E9AF8}"/>
          </ac:spMkLst>
        </pc:spChg>
        <pc:grpChg chg="add">
          <ac:chgData name="Maryam Khan" userId="74393b4f5e72c20a" providerId="LiveId" clId="{BCE46018-CB10-4FAD-8E4E-BB0FD7BEAF47}" dt="2021-12-19T01:30:24.613" v="2806" actId="26606"/>
          <ac:grpSpMkLst>
            <pc:docMk/>
            <pc:sldMk cId="0" sldId="264"/>
            <ac:grpSpMk id="13" creationId="{431899EE-49A4-469F-BDB5-0A178C55105D}"/>
          </ac:grpSpMkLst>
        </pc:grpChg>
      </pc:sldChg>
      <pc:sldChg chg="addSp delSp modSp add mod setBg setClrOvrMap">
        <pc:chgData name="Maryam Khan" userId="74393b4f5e72c20a" providerId="LiveId" clId="{BCE46018-CB10-4FAD-8E4E-BB0FD7BEAF47}" dt="2021-12-19T01:30:31.261" v="2807" actId="26606"/>
        <pc:sldMkLst>
          <pc:docMk/>
          <pc:sldMk cId="0" sldId="265"/>
        </pc:sldMkLst>
        <pc:spChg chg="mod">
          <ac:chgData name="Maryam Khan" userId="74393b4f5e72c20a" providerId="LiveId" clId="{BCE46018-CB10-4FAD-8E4E-BB0FD7BEAF47}" dt="2021-12-19T01:30:31.261" v="2807" actId="26606"/>
          <ac:spMkLst>
            <pc:docMk/>
            <pc:sldMk cId="0" sldId="265"/>
            <ac:spMk id="3" creationId="{00000000-0000-0000-0000-000000000000}"/>
          </ac:spMkLst>
        </pc:spChg>
        <pc:spChg chg="add">
          <ac:chgData name="Maryam Khan" userId="74393b4f5e72c20a" providerId="LiveId" clId="{BCE46018-CB10-4FAD-8E4E-BB0FD7BEAF47}" dt="2021-12-19T01:30:31.261" v="2807" actId="26606"/>
          <ac:spMkLst>
            <pc:docMk/>
            <pc:sldMk cId="0" sldId="265"/>
            <ac:spMk id="8" creationId="{A9CB0874-88B8-43D3-B0B6-C32F790F790D}"/>
          </ac:spMkLst>
        </pc:spChg>
        <pc:grpChg chg="add">
          <ac:chgData name="Maryam Khan" userId="74393b4f5e72c20a" providerId="LiveId" clId="{BCE46018-CB10-4FAD-8E4E-BB0FD7BEAF47}" dt="2021-12-19T01:30:31.261" v="2807" actId="26606"/>
          <ac:grpSpMkLst>
            <pc:docMk/>
            <pc:sldMk cId="0" sldId="265"/>
            <ac:grpSpMk id="10" creationId="{4BFD067A-52BE-40EE-B7CA-391830B9A265}"/>
          </ac:grpSpMkLst>
        </pc:grpChg>
        <pc:grpChg chg="add">
          <ac:chgData name="Maryam Khan" userId="74393b4f5e72c20a" providerId="LiveId" clId="{BCE46018-CB10-4FAD-8E4E-BB0FD7BEAF47}" dt="2021-12-19T01:30:31.261" v="2807" actId="26606"/>
          <ac:grpSpMkLst>
            <pc:docMk/>
            <pc:sldMk cId="0" sldId="265"/>
            <ac:grpSpMk id="14" creationId="{C15B8CC4-8CCE-428F-AE7E-28D178984CEC}"/>
          </ac:grpSpMkLst>
        </pc:grpChg>
        <pc:graphicFrameChg chg="del">
          <ac:chgData name="Maryam Khan" userId="74393b4f5e72c20a" providerId="LiveId" clId="{BCE46018-CB10-4FAD-8E4E-BB0FD7BEAF47}" dt="2021-12-19T00:52:05.631" v="2475" actId="21"/>
          <ac:graphicFrameMkLst>
            <pc:docMk/>
            <pc:sldMk cId="0" sldId="265"/>
            <ac:graphicFrameMk id="4" creationId="{00000000-0000-0000-0000-000000000000}"/>
          </ac:graphicFrameMkLst>
        </pc:graphicFrameChg>
      </pc:sldChg>
      <pc:sldChg chg="modSp add mod setBg">
        <pc:chgData name="Maryam Khan" userId="74393b4f5e72c20a" providerId="LiveId" clId="{BCE46018-CB10-4FAD-8E4E-BB0FD7BEAF47}" dt="2021-12-19T01:31:38.068" v="3027"/>
        <pc:sldMkLst>
          <pc:docMk/>
          <pc:sldMk cId="373451586" sldId="266"/>
        </pc:sldMkLst>
        <pc:graphicFrameChg chg="mod">
          <ac:chgData name="Maryam Khan" userId="74393b4f5e72c20a" providerId="LiveId" clId="{BCE46018-CB10-4FAD-8E4E-BB0FD7BEAF47}" dt="2021-12-18T22:51:27.321" v="580"/>
          <ac:graphicFrameMkLst>
            <pc:docMk/>
            <pc:sldMk cId="373451586" sldId="266"/>
            <ac:graphicFrameMk id="3" creationId="{C35684EE-63D7-4216-A81F-4AEC31FCC05E}"/>
          </ac:graphicFrameMkLst>
        </pc:graphicFrameChg>
      </pc:sldChg>
      <pc:sldChg chg="addSp delSp modSp add mod setBg setClrOvrMap delDesignElem chgLayout">
        <pc:chgData name="Maryam Khan" userId="74393b4f5e72c20a" providerId="LiveId" clId="{BCE46018-CB10-4FAD-8E4E-BB0FD7BEAF47}" dt="2021-12-19T01:32:47.940" v="3070" actId="26606"/>
        <pc:sldMkLst>
          <pc:docMk/>
          <pc:sldMk cId="0" sldId="267"/>
        </pc:sldMkLst>
        <pc:spChg chg="mod ord">
          <ac:chgData name="Maryam Khan" userId="74393b4f5e72c20a" providerId="LiveId" clId="{BCE46018-CB10-4FAD-8E4E-BB0FD7BEAF47}" dt="2021-12-19T01:32:47.940" v="3070" actId="26606"/>
          <ac:spMkLst>
            <pc:docMk/>
            <pc:sldMk cId="0" sldId="267"/>
            <ac:spMk id="2" creationId="{00000000-0000-0000-0000-000000000000}"/>
          </ac:spMkLst>
        </pc:spChg>
        <pc:spChg chg="add mod ord">
          <ac:chgData name="Maryam Khan" userId="74393b4f5e72c20a" providerId="LiveId" clId="{BCE46018-CB10-4FAD-8E4E-BB0FD7BEAF47}" dt="2021-12-19T01:32:47.940" v="3070" actId="26606"/>
          <ac:spMkLst>
            <pc:docMk/>
            <pc:sldMk cId="0" sldId="267"/>
            <ac:spMk id="3" creationId="{B0A04187-E408-4ED4-8425-F0FEC3E6F0F8}"/>
          </ac:spMkLst>
        </pc:spChg>
        <pc:spChg chg="del">
          <ac:chgData name="Maryam Khan" userId="74393b4f5e72c20a" providerId="LiveId" clId="{BCE46018-CB10-4FAD-8E4E-BB0FD7BEAF47}" dt="2021-12-18T08:25:02.572" v="4"/>
          <ac:spMkLst>
            <pc:docMk/>
            <pc:sldMk cId="0" sldId="267"/>
            <ac:spMk id="8" creationId="{F1611BA9-268A-49A6-84F8-FC91536686E4}"/>
          </ac:spMkLst>
        </pc:spChg>
        <pc:spChg chg="add del">
          <ac:chgData name="Maryam Khan" userId="74393b4f5e72c20a" providerId="LiveId" clId="{BCE46018-CB10-4FAD-8E4E-BB0FD7BEAF47}" dt="2021-12-19T00:21:03.071" v="2215" actId="26606"/>
          <ac:spMkLst>
            <pc:docMk/>
            <pc:sldMk cId="0" sldId="267"/>
            <ac:spMk id="9" creationId="{71B2258F-86CA-4D4D-8270-BC05FCDEBFB3}"/>
          </ac:spMkLst>
        </pc:spChg>
        <pc:spChg chg="del">
          <ac:chgData name="Maryam Khan" userId="74393b4f5e72c20a" providerId="LiveId" clId="{BCE46018-CB10-4FAD-8E4E-BB0FD7BEAF47}" dt="2021-12-18T08:25:02.572" v="4"/>
          <ac:spMkLst>
            <pc:docMk/>
            <pc:sldMk cId="0" sldId="267"/>
            <ac:spMk id="10" creationId="{E20EB187-900F-4AF5-813B-101456D9FD39}"/>
          </ac:spMkLst>
        </pc:spChg>
        <pc:spChg chg="del">
          <ac:chgData name="Maryam Khan" userId="74393b4f5e72c20a" providerId="LiveId" clId="{BCE46018-CB10-4FAD-8E4E-BB0FD7BEAF47}" dt="2021-12-18T08:25:02.572" v="4"/>
          <ac:spMkLst>
            <pc:docMk/>
            <pc:sldMk cId="0" sldId="267"/>
            <ac:spMk id="12" creationId="{1825D5AF-D278-4D9A-A4F5-A1A1D3507636}"/>
          </ac:spMkLst>
        </pc:spChg>
        <pc:spChg chg="add del">
          <ac:chgData name="Maryam Khan" userId="74393b4f5e72c20a" providerId="LiveId" clId="{BCE46018-CB10-4FAD-8E4E-BB0FD7BEAF47}" dt="2021-12-19T00:21:20.704" v="2219" actId="26606"/>
          <ac:spMkLst>
            <pc:docMk/>
            <pc:sldMk cId="0" sldId="267"/>
            <ac:spMk id="14" creationId="{F1611BA9-268A-49A6-84F8-FC91536686E4}"/>
          </ac:spMkLst>
        </pc:spChg>
        <pc:spChg chg="add del">
          <ac:chgData name="Maryam Khan" userId="74393b4f5e72c20a" providerId="LiveId" clId="{BCE46018-CB10-4FAD-8E4E-BB0FD7BEAF47}" dt="2021-12-19T00:21:20.704" v="2219" actId="26606"/>
          <ac:spMkLst>
            <pc:docMk/>
            <pc:sldMk cId="0" sldId="267"/>
            <ac:spMk id="16" creationId="{E20EB187-900F-4AF5-813B-101456D9FD39}"/>
          </ac:spMkLst>
        </pc:spChg>
        <pc:spChg chg="add del">
          <ac:chgData name="Maryam Khan" userId="74393b4f5e72c20a" providerId="LiveId" clId="{BCE46018-CB10-4FAD-8E4E-BB0FD7BEAF47}" dt="2021-12-19T00:21:20.704" v="2219" actId="26606"/>
          <ac:spMkLst>
            <pc:docMk/>
            <pc:sldMk cId="0" sldId="267"/>
            <ac:spMk id="18" creationId="{1825D5AF-D278-4D9A-A4F5-A1A1D3507636}"/>
          </ac:spMkLst>
        </pc:spChg>
        <pc:spChg chg="add del">
          <ac:chgData name="Maryam Khan" userId="74393b4f5e72c20a" providerId="LiveId" clId="{BCE46018-CB10-4FAD-8E4E-BB0FD7BEAF47}" dt="2021-12-19T00:21:20.692" v="2218" actId="26606"/>
          <ac:spMkLst>
            <pc:docMk/>
            <pc:sldMk cId="0" sldId="267"/>
            <ac:spMk id="23" creationId="{8A95209C-5275-4E15-8EA7-7F42980ABF2D}"/>
          </ac:spMkLst>
        </pc:spChg>
        <pc:spChg chg="add del">
          <ac:chgData name="Maryam Khan" userId="74393b4f5e72c20a" providerId="LiveId" clId="{BCE46018-CB10-4FAD-8E4E-BB0FD7BEAF47}" dt="2021-12-19T00:21:20.692" v="2218" actId="26606"/>
          <ac:spMkLst>
            <pc:docMk/>
            <pc:sldMk cId="0" sldId="267"/>
            <ac:spMk id="25" creationId="{4F2ED431-E304-4FF0-9F4E-032783C9D612}"/>
          </ac:spMkLst>
        </pc:spChg>
        <pc:spChg chg="add del">
          <ac:chgData name="Maryam Khan" userId="74393b4f5e72c20a" providerId="LiveId" clId="{BCE46018-CB10-4FAD-8E4E-BB0FD7BEAF47}" dt="2021-12-19T00:21:20.692" v="2218" actId="26606"/>
          <ac:spMkLst>
            <pc:docMk/>
            <pc:sldMk cId="0" sldId="267"/>
            <ac:spMk id="27" creationId="{4E87FCFB-2CCE-460D-B3DD-557C8BD1B94A}"/>
          </ac:spMkLst>
        </pc:spChg>
        <pc:spChg chg="add del">
          <ac:chgData name="Maryam Khan" userId="74393b4f5e72c20a" providerId="LiveId" clId="{BCE46018-CB10-4FAD-8E4E-BB0FD7BEAF47}" dt="2021-12-19T01:32:47.940" v="3070" actId="26606"/>
          <ac:spMkLst>
            <pc:docMk/>
            <pc:sldMk cId="0" sldId="267"/>
            <ac:spMk id="29" creationId="{F1611BA9-268A-49A6-84F8-FC91536686E4}"/>
          </ac:spMkLst>
        </pc:spChg>
        <pc:spChg chg="add del">
          <ac:chgData name="Maryam Khan" userId="74393b4f5e72c20a" providerId="LiveId" clId="{BCE46018-CB10-4FAD-8E4E-BB0FD7BEAF47}" dt="2021-12-19T01:32:47.940" v="3070" actId="26606"/>
          <ac:spMkLst>
            <pc:docMk/>
            <pc:sldMk cId="0" sldId="267"/>
            <ac:spMk id="30" creationId="{E20EB187-900F-4AF5-813B-101456D9FD39}"/>
          </ac:spMkLst>
        </pc:spChg>
        <pc:spChg chg="add del">
          <ac:chgData name="Maryam Khan" userId="74393b4f5e72c20a" providerId="LiveId" clId="{BCE46018-CB10-4FAD-8E4E-BB0FD7BEAF47}" dt="2021-12-19T01:32:47.940" v="3070" actId="26606"/>
          <ac:spMkLst>
            <pc:docMk/>
            <pc:sldMk cId="0" sldId="267"/>
            <ac:spMk id="31" creationId="{1825D5AF-D278-4D9A-A4F5-A1A1D3507636}"/>
          </ac:spMkLst>
        </pc:spChg>
        <pc:spChg chg="add">
          <ac:chgData name="Maryam Khan" userId="74393b4f5e72c20a" providerId="LiveId" clId="{BCE46018-CB10-4FAD-8E4E-BB0FD7BEAF47}" dt="2021-12-19T01:32:47.940" v="3070" actId="26606"/>
          <ac:spMkLst>
            <pc:docMk/>
            <pc:sldMk cId="0" sldId="267"/>
            <ac:spMk id="36" creationId="{9C6777B5-64F4-4200-B099-34168B69FE53}"/>
          </ac:spMkLst>
        </pc:spChg>
        <pc:spChg chg="add">
          <ac:chgData name="Maryam Khan" userId="74393b4f5e72c20a" providerId="LiveId" clId="{BCE46018-CB10-4FAD-8E4E-BB0FD7BEAF47}" dt="2021-12-19T01:32:47.940" v="3070" actId="26606"/>
          <ac:spMkLst>
            <pc:docMk/>
            <pc:sldMk cId="0" sldId="267"/>
            <ac:spMk id="38" creationId="{9B37791B-B040-4694-BFDC-8DD132D86E8E}"/>
          </ac:spMkLst>
        </pc:spChg>
        <pc:grpChg chg="add">
          <ac:chgData name="Maryam Khan" userId="74393b4f5e72c20a" providerId="LiveId" clId="{BCE46018-CB10-4FAD-8E4E-BB0FD7BEAF47}" dt="2021-12-19T01:32:47.940" v="3070" actId="26606"/>
          <ac:grpSpMkLst>
            <pc:docMk/>
            <pc:sldMk cId="0" sldId="267"/>
            <ac:grpSpMk id="40" creationId="{4252769E-B9F0-4068-A645-5BBEF16E9C28}"/>
          </ac:grpSpMkLst>
        </pc:grpChg>
        <pc:picChg chg="mod">
          <ac:chgData name="Maryam Khan" userId="74393b4f5e72c20a" providerId="LiveId" clId="{BCE46018-CB10-4FAD-8E4E-BB0FD7BEAF47}" dt="2021-12-19T01:32:47.940" v="3070" actId="26606"/>
          <ac:picMkLst>
            <pc:docMk/>
            <pc:sldMk cId="0" sldId="267"/>
            <ac:picMk id="4" creationId="{29230889-A694-455C-9726-F03317B73AD8}"/>
          </ac:picMkLst>
        </pc:picChg>
      </pc:sldChg>
      <pc:sldChg chg="addSp delSp modSp add mod setBg modClrScheme setClrOvrMap delDesignElem chgLayout">
        <pc:chgData name="Maryam Khan" userId="74393b4f5e72c20a" providerId="LiveId" clId="{BCE46018-CB10-4FAD-8E4E-BB0FD7BEAF47}" dt="2021-12-19T01:33:36.089" v="3080" actId="20577"/>
        <pc:sldMkLst>
          <pc:docMk/>
          <pc:sldMk cId="0" sldId="268"/>
        </pc:sldMkLst>
        <pc:spChg chg="add mod ord">
          <ac:chgData name="Maryam Khan" userId="74393b4f5e72c20a" providerId="LiveId" clId="{BCE46018-CB10-4FAD-8E4E-BB0FD7BEAF47}" dt="2021-12-19T01:33:03.321" v="3071" actId="26606"/>
          <ac:spMkLst>
            <pc:docMk/>
            <pc:sldMk cId="0" sldId="268"/>
            <ac:spMk id="2" creationId="{C10EC7EC-2CF5-40E6-B135-A3BB0355B890}"/>
          </ac:spMkLst>
        </pc:spChg>
        <pc:spChg chg="mod ord">
          <ac:chgData name="Maryam Khan" userId="74393b4f5e72c20a" providerId="LiveId" clId="{BCE46018-CB10-4FAD-8E4E-BB0FD7BEAF47}" dt="2021-12-19T01:33:36.089" v="3080" actId="20577"/>
          <ac:spMkLst>
            <pc:docMk/>
            <pc:sldMk cId="0" sldId="268"/>
            <ac:spMk id="3" creationId="{00000000-0000-0000-0000-000000000000}"/>
          </ac:spMkLst>
        </pc:spChg>
        <pc:spChg chg="add">
          <ac:chgData name="Maryam Khan" userId="74393b4f5e72c20a" providerId="LiveId" clId="{BCE46018-CB10-4FAD-8E4E-BB0FD7BEAF47}" dt="2021-12-19T01:33:03.321" v="3071" actId="26606"/>
          <ac:spMkLst>
            <pc:docMk/>
            <pc:sldMk cId="0" sldId="268"/>
            <ac:spMk id="8" creationId="{853E2925-9D2F-4436-8D47-E7C1C57032BE}"/>
          </ac:spMkLst>
        </pc:spChg>
        <pc:spChg chg="add del">
          <ac:chgData name="Maryam Khan" userId="74393b4f5e72c20a" providerId="LiveId" clId="{BCE46018-CB10-4FAD-8E4E-BB0FD7BEAF47}" dt="2021-12-19T00:21:25.489" v="2220" actId="26606"/>
          <ac:spMkLst>
            <pc:docMk/>
            <pc:sldMk cId="0" sldId="268"/>
            <ac:spMk id="9" creationId="{42A4FC2C-047E-45A5-965D-8E1E3BF09BC6}"/>
          </ac:spMkLst>
        </pc:spChg>
        <pc:spChg chg="add del">
          <ac:chgData name="Maryam Khan" userId="74393b4f5e72c20a" providerId="LiveId" clId="{BCE46018-CB10-4FAD-8E4E-BB0FD7BEAF47}" dt="2021-12-19T01:32:06.413" v="3036" actId="26606"/>
          <ac:spMkLst>
            <pc:docMk/>
            <pc:sldMk cId="0" sldId="268"/>
            <ac:spMk id="14" creationId="{C7FA33FF-088D-4F16-95A2-2C64D353DEA8}"/>
          </ac:spMkLst>
        </pc:spChg>
        <pc:spChg chg="add del">
          <ac:chgData name="Maryam Khan" userId="74393b4f5e72c20a" providerId="LiveId" clId="{BCE46018-CB10-4FAD-8E4E-BB0FD7BEAF47}" dt="2021-12-19T01:32:06.413" v="3036" actId="26606"/>
          <ac:spMkLst>
            <pc:docMk/>
            <pc:sldMk cId="0" sldId="268"/>
            <ac:spMk id="16" creationId="{A376EFB1-01CF-419F-ABF1-2AF02BBFCBD1}"/>
          </ac:spMkLst>
        </pc:spChg>
        <pc:spChg chg="add del">
          <ac:chgData name="Maryam Khan" userId="74393b4f5e72c20a" providerId="LiveId" clId="{BCE46018-CB10-4FAD-8E4E-BB0FD7BEAF47}" dt="2021-12-19T01:32:06.413" v="3036" actId="26606"/>
          <ac:spMkLst>
            <pc:docMk/>
            <pc:sldMk cId="0" sldId="268"/>
            <ac:spMk id="18" creationId="{FF9DEA15-78BD-4750-AA18-B9F28A6D5AB8}"/>
          </ac:spMkLst>
        </pc:spChg>
        <pc:spChg chg="add del">
          <ac:chgData name="Maryam Khan" userId="74393b4f5e72c20a" providerId="LiveId" clId="{BCE46018-CB10-4FAD-8E4E-BB0FD7BEAF47}" dt="2021-12-19T01:32:11.158" v="3037" actId="700"/>
          <ac:spMkLst>
            <pc:docMk/>
            <pc:sldMk cId="0" sldId="268"/>
            <ac:spMk id="23" creationId="{A9CB0874-88B8-43D3-B0B6-C32F790F790D}"/>
          </ac:spMkLst>
        </pc:spChg>
        <pc:grpChg chg="add">
          <ac:chgData name="Maryam Khan" userId="74393b4f5e72c20a" providerId="LiveId" clId="{BCE46018-CB10-4FAD-8E4E-BB0FD7BEAF47}" dt="2021-12-19T01:33:03.321" v="3071" actId="26606"/>
          <ac:grpSpMkLst>
            <pc:docMk/>
            <pc:sldMk cId="0" sldId="268"/>
            <ac:grpSpMk id="6" creationId="{D1EABE02-705D-4B3A-B7DF-634641E1DAC8}"/>
          </ac:grpSpMkLst>
        </pc:grpChg>
        <pc:grpChg chg="add">
          <ac:chgData name="Maryam Khan" userId="74393b4f5e72c20a" providerId="LiveId" clId="{BCE46018-CB10-4FAD-8E4E-BB0FD7BEAF47}" dt="2021-12-19T01:33:03.321" v="3071" actId="26606"/>
          <ac:grpSpMkLst>
            <pc:docMk/>
            <pc:sldMk cId="0" sldId="268"/>
            <ac:grpSpMk id="10" creationId="{D1A188E4-F255-43D0-92CC-3CF3D770128B}"/>
          </ac:grpSpMkLst>
        </pc:grpChg>
        <pc:grpChg chg="add del">
          <ac:chgData name="Maryam Khan" userId="74393b4f5e72c20a" providerId="LiveId" clId="{BCE46018-CB10-4FAD-8E4E-BB0FD7BEAF47}" dt="2021-12-19T01:32:11.158" v="3037" actId="700"/>
          <ac:grpSpMkLst>
            <pc:docMk/>
            <pc:sldMk cId="0" sldId="268"/>
            <ac:grpSpMk id="25" creationId="{4BFD067A-52BE-40EE-B7CA-391830B9A265}"/>
          </ac:grpSpMkLst>
        </pc:grpChg>
        <pc:grpChg chg="add del">
          <ac:chgData name="Maryam Khan" userId="74393b4f5e72c20a" providerId="LiveId" clId="{BCE46018-CB10-4FAD-8E4E-BB0FD7BEAF47}" dt="2021-12-19T01:32:11.158" v="3037" actId="700"/>
          <ac:grpSpMkLst>
            <pc:docMk/>
            <pc:sldMk cId="0" sldId="268"/>
            <ac:grpSpMk id="29" creationId="{C15B8CC4-8CCE-428F-AE7E-28D178984CEC}"/>
          </ac:grpSpMkLst>
        </pc:grpChg>
        <pc:graphicFrameChg chg="del">
          <ac:chgData name="Maryam Khan" userId="74393b4f5e72c20a" providerId="LiveId" clId="{BCE46018-CB10-4FAD-8E4E-BB0FD7BEAF47}" dt="2021-12-18T23:33:40.577" v="679" actId="21"/>
          <ac:graphicFrameMkLst>
            <pc:docMk/>
            <pc:sldMk cId="0" sldId="268"/>
            <ac:graphicFrameMk id="4" creationId="{00000000-0000-0000-0000-000000000000}"/>
          </ac:graphicFrameMkLst>
        </pc:graphicFrameChg>
        <pc:picChg chg="add del">
          <ac:chgData name="Maryam Khan" userId="74393b4f5e72c20a" providerId="LiveId" clId="{BCE46018-CB10-4FAD-8E4E-BB0FD7BEAF47}" dt="2021-12-18T23:34:06.093" v="682" actId="21"/>
          <ac:picMkLst>
            <pc:docMk/>
            <pc:sldMk cId="0" sldId="268"/>
            <ac:picMk id="5" creationId="{8DCA0917-F7ED-491F-B177-AC39EC9FE864}"/>
          </ac:picMkLst>
        </pc:picChg>
      </pc:sldChg>
      <pc:sldChg chg="addSp delSp modSp add mod setBg delDesignElem">
        <pc:chgData name="Maryam Khan" userId="74393b4f5e72c20a" providerId="LiveId" clId="{BCE46018-CB10-4FAD-8E4E-BB0FD7BEAF47}" dt="2021-12-19T01:33:54.757" v="3082" actId="26606"/>
        <pc:sldMkLst>
          <pc:docMk/>
          <pc:sldMk cId="1342350470" sldId="269"/>
        </pc:sldMkLst>
        <pc:spChg chg="mod">
          <ac:chgData name="Maryam Khan" userId="74393b4f5e72c20a" providerId="LiveId" clId="{BCE46018-CB10-4FAD-8E4E-BB0FD7BEAF47}" dt="2021-12-19T01:33:54.757" v="3082" actId="26606"/>
          <ac:spMkLst>
            <pc:docMk/>
            <pc:sldMk cId="1342350470" sldId="269"/>
            <ac:spMk id="2" creationId="{12570DED-E942-4274-A5C5-61D0403EDC64}"/>
          </ac:spMkLst>
        </pc:spChg>
        <pc:spChg chg="mod">
          <ac:chgData name="Maryam Khan" userId="74393b4f5e72c20a" providerId="LiveId" clId="{BCE46018-CB10-4FAD-8E4E-BB0FD7BEAF47}" dt="2021-12-19T01:33:54.757" v="3082" actId="26606"/>
          <ac:spMkLst>
            <pc:docMk/>
            <pc:sldMk cId="1342350470" sldId="269"/>
            <ac:spMk id="7" creationId="{FADDAB32-E602-42AB-85E5-81A683738955}"/>
          </ac:spMkLst>
        </pc:spChg>
        <pc:spChg chg="add del">
          <ac:chgData name="Maryam Khan" userId="74393b4f5e72c20a" providerId="LiveId" clId="{BCE46018-CB10-4FAD-8E4E-BB0FD7BEAF47}" dt="2021-12-19T01:33:54.757" v="3082" actId="26606"/>
          <ac:spMkLst>
            <pc:docMk/>
            <pc:sldMk cId="1342350470" sldId="269"/>
            <ac:spMk id="12" creationId="{F8446B12-7391-4711-8B31-112A0B896C76}"/>
          </ac:spMkLst>
        </pc:spChg>
        <pc:spChg chg="del">
          <ac:chgData name="Maryam Khan" userId="74393b4f5e72c20a" providerId="LiveId" clId="{BCE46018-CB10-4FAD-8E4E-BB0FD7BEAF47}" dt="2021-12-18T08:25:17.268" v="7"/>
          <ac:spMkLst>
            <pc:docMk/>
            <pc:sldMk cId="1342350470" sldId="269"/>
            <ac:spMk id="36" creationId="{86295E7F-EA66-480B-B001-C8BE7CD61903}"/>
          </ac:spMkLst>
        </pc:spChg>
        <pc:grpChg chg="add del">
          <ac:chgData name="Maryam Khan" userId="74393b4f5e72c20a" providerId="LiveId" clId="{BCE46018-CB10-4FAD-8E4E-BB0FD7BEAF47}" dt="2021-12-19T01:33:54.757" v="3082" actId="26606"/>
          <ac:grpSpMkLst>
            <pc:docMk/>
            <pc:sldMk cId="1342350470" sldId="269"/>
            <ac:grpSpMk id="14" creationId="{4252769E-B9F0-4068-A645-5BBEF16E9C28}"/>
          </ac:grpSpMkLst>
        </pc:grpChg>
        <pc:picChg chg="mod">
          <ac:chgData name="Maryam Khan" userId="74393b4f5e72c20a" providerId="LiveId" clId="{BCE46018-CB10-4FAD-8E4E-BB0FD7BEAF47}" dt="2021-12-19T01:33:54.757" v="3082" actId="26606"/>
          <ac:picMkLst>
            <pc:docMk/>
            <pc:sldMk cId="1342350470" sldId="269"/>
            <ac:picMk id="4" creationId="{0A97D173-D467-44EF-B13A-AC79834C4FE0}"/>
          </ac:picMkLst>
        </pc:picChg>
        <pc:cxnChg chg="del">
          <ac:chgData name="Maryam Khan" userId="74393b4f5e72c20a" providerId="LiveId" clId="{BCE46018-CB10-4FAD-8E4E-BB0FD7BEAF47}" dt="2021-12-18T08:25:17.268" v="7"/>
          <ac:cxnSpMkLst>
            <pc:docMk/>
            <pc:sldMk cId="1342350470" sldId="269"/>
            <ac:cxnSpMk id="21" creationId="{E126E481-B945-4179-BD79-05E96E9B29E1}"/>
          </ac:cxnSpMkLst>
        </pc:cxnChg>
      </pc:sldChg>
      <pc:sldChg chg="addSp delSp modSp add mod setBg delDesignElem">
        <pc:chgData name="Maryam Khan" userId="74393b4f5e72c20a" providerId="LiveId" clId="{BCE46018-CB10-4FAD-8E4E-BB0FD7BEAF47}" dt="2021-12-19T01:34:07.749" v="3083" actId="26606"/>
        <pc:sldMkLst>
          <pc:docMk/>
          <pc:sldMk cId="1481155491" sldId="270"/>
        </pc:sldMkLst>
        <pc:spChg chg="mod">
          <ac:chgData name="Maryam Khan" userId="74393b4f5e72c20a" providerId="LiveId" clId="{BCE46018-CB10-4FAD-8E4E-BB0FD7BEAF47}" dt="2021-12-19T01:34:07.749" v="3083" actId="26606"/>
          <ac:spMkLst>
            <pc:docMk/>
            <pc:sldMk cId="1481155491" sldId="270"/>
            <ac:spMk id="2" creationId="{12570DED-E942-4274-A5C5-61D0403EDC64}"/>
          </ac:spMkLst>
        </pc:spChg>
        <pc:spChg chg="mod">
          <ac:chgData name="Maryam Khan" userId="74393b4f5e72c20a" providerId="LiveId" clId="{BCE46018-CB10-4FAD-8E4E-BB0FD7BEAF47}" dt="2021-12-19T01:34:07.749" v="3083" actId="26606"/>
          <ac:spMkLst>
            <pc:docMk/>
            <pc:sldMk cId="1481155491" sldId="270"/>
            <ac:spMk id="7" creationId="{FADDAB32-E602-42AB-85E5-81A683738955}"/>
          </ac:spMkLst>
        </pc:spChg>
        <pc:spChg chg="add">
          <ac:chgData name="Maryam Khan" userId="74393b4f5e72c20a" providerId="LiveId" clId="{BCE46018-CB10-4FAD-8E4E-BB0FD7BEAF47}" dt="2021-12-19T01:34:07.749" v="3083" actId="26606"/>
          <ac:spMkLst>
            <pc:docMk/>
            <pc:sldMk cId="1481155491" sldId="270"/>
            <ac:spMk id="9" creationId="{F8446B12-7391-4711-8B31-112A0B896C76}"/>
          </ac:spMkLst>
        </pc:spChg>
        <pc:spChg chg="del">
          <ac:chgData name="Maryam Khan" userId="74393b4f5e72c20a" providerId="LiveId" clId="{BCE46018-CB10-4FAD-8E4E-BB0FD7BEAF47}" dt="2021-12-18T08:25:22.379" v="9"/>
          <ac:spMkLst>
            <pc:docMk/>
            <pc:sldMk cId="1481155491" sldId="270"/>
            <ac:spMk id="12" creationId="{86295E7F-EA66-480B-B001-C8BE7CD61903}"/>
          </ac:spMkLst>
        </pc:spChg>
        <pc:grpChg chg="add">
          <ac:chgData name="Maryam Khan" userId="74393b4f5e72c20a" providerId="LiveId" clId="{BCE46018-CB10-4FAD-8E4E-BB0FD7BEAF47}" dt="2021-12-19T01:34:07.749" v="3083" actId="26606"/>
          <ac:grpSpMkLst>
            <pc:docMk/>
            <pc:sldMk cId="1481155491" sldId="270"/>
            <ac:grpSpMk id="10" creationId="{4252769E-B9F0-4068-A645-5BBEF16E9C28}"/>
          </ac:grpSpMkLst>
        </pc:grpChg>
        <pc:picChg chg="mod">
          <ac:chgData name="Maryam Khan" userId="74393b4f5e72c20a" providerId="LiveId" clId="{BCE46018-CB10-4FAD-8E4E-BB0FD7BEAF47}" dt="2021-12-19T01:34:07.749" v="3083" actId="26606"/>
          <ac:picMkLst>
            <pc:docMk/>
            <pc:sldMk cId="1481155491" sldId="270"/>
            <ac:picMk id="4" creationId="{102C924C-FBB0-4FD4-892E-361E50D0EA3D}"/>
          </ac:picMkLst>
        </pc:picChg>
        <pc:cxnChg chg="del">
          <ac:chgData name="Maryam Khan" userId="74393b4f5e72c20a" providerId="LiveId" clId="{BCE46018-CB10-4FAD-8E4E-BB0FD7BEAF47}" dt="2021-12-18T08:25:22.379" v="9"/>
          <ac:cxnSpMkLst>
            <pc:docMk/>
            <pc:sldMk cId="1481155491" sldId="270"/>
            <ac:cxnSpMk id="14" creationId="{E126E481-B945-4179-BD79-05E96E9B29E1}"/>
          </ac:cxnSpMkLst>
        </pc:cxnChg>
      </pc:sldChg>
      <pc:sldChg chg="addSp modSp add mod setBg addAnim chgLayout">
        <pc:chgData name="Maryam Khan" userId="74393b4f5e72c20a" providerId="LiveId" clId="{BCE46018-CB10-4FAD-8E4E-BB0FD7BEAF47}" dt="2021-12-19T01:34:20.890" v="3086"/>
        <pc:sldMkLst>
          <pc:docMk/>
          <pc:sldMk cId="0" sldId="271"/>
        </pc:sldMkLst>
        <pc:spChg chg="mod ord">
          <ac:chgData name="Maryam Khan" userId="74393b4f5e72c20a" providerId="LiveId" clId="{BCE46018-CB10-4FAD-8E4E-BB0FD7BEAF47}" dt="2021-12-19T01:34:20.887" v="3084" actId="26606"/>
          <ac:spMkLst>
            <pc:docMk/>
            <pc:sldMk cId="0" sldId="271"/>
            <ac:spMk id="2" creationId="{00000000-0000-0000-0000-000000000000}"/>
          </ac:spMkLst>
        </pc:spChg>
        <pc:spChg chg="add mod ord">
          <ac:chgData name="Maryam Khan" userId="74393b4f5e72c20a" providerId="LiveId" clId="{BCE46018-CB10-4FAD-8E4E-BB0FD7BEAF47}" dt="2021-12-19T01:34:20.887" v="3084" actId="26606"/>
          <ac:spMkLst>
            <pc:docMk/>
            <pc:sldMk cId="0" sldId="271"/>
            <ac:spMk id="3" creationId="{138B2419-E7A1-4875-990B-B31BF58151CF}"/>
          </ac:spMkLst>
        </pc:spChg>
        <pc:spChg chg="add">
          <ac:chgData name="Maryam Khan" userId="74393b4f5e72c20a" providerId="LiveId" clId="{BCE46018-CB10-4FAD-8E4E-BB0FD7BEAF47}" dt="2021-12-19T01:34:20.887" v="3084" actId="26606"/>
          <ac:spMkLst>
            <pc:docMk/>
            <pc:sldMk cId="0" sldId="271"/>
            <ac:spMk id="8" creationId="{853E2925-9D2F-4436-8D47-E7C1C57032BE}"/>
          </ac:spMkLst>
        </pc:spChg>
        <pc:grpChg chg="add">
          <ac:chgData name="Maryam Khan" userId="74393b4f5e72c20a" providerId="LiveId" clId="{BCE46018-CB10-4FAD-8E4E-BB0FD7BEAF47}" dt="2021-12-19T01:34:20.887" v="3084" actId="26606"/>
          <ac:grpSpMkLst>
            <pc:docMk/>
            <pc:sldMk cId="0" sldId="271"/>
            <ac:grpSpMk id="10" creationId="{D1A188E4-F255-43D0-92CC-3CF3D770128B}"/>
          </ac:grpSpMkLst>
        </pc:grpChg>
        <pc:grpChg chg="add">
          <ac:chgData name="Maryam Khan" userId="74393b4f5e72c20a" providerId="LiveId" clId="{BCE46018-CB10-4FAD-8E4E-BB0FD7BEAF47}" dt="2021-12-19T01:34:20.887" v="3084" actId="26606"/>
          <ac:grpSpMkLst>
            <pc:docMk/>
            <pc:sldMk cId="0" sldId="271"/>
            <ac:grpSpMk id="14" creationId="{D1EABE02-705D-4B3A-B7DF-634641E1DAC8}"/>
          </ac:grpSpMkLst>
        </pc:grpChg>
      </pc:sldChg>
      <pc:sldChg chg="delSp add del setBg delDesignElem">
        <pc:chgData name="Maryam Khan" userId="74393b4f5e72c20a" providerId="LiveId" clId="{BCE46018-CB10-4FAD-8E4E-BB0FD7BEAF47}" dt="2021-12-19T01:34:38.708" v="3087" actId="2696"/>
        <pc:sldMkLst>
          <pc:docMk/>
          <pc:sldMk cId="0" sldId="272"/>
        </pc:sldMkLst>
        <pc:spChg chg="del">
          <ac:chgData name="Maryam Khan" userId="74393b4f5e72c20a" providerId="LiveId" clId="{BCE46018-CB10-4FAD-8E4E-BB0FD7BEAF47}" dt="2021-12-18T08:26:27.259" v="12"/>
          <ac:spMkLst>
            <pc:docMk/>
            <pc:sldMk cId="0" sldId="272"/>
            <ac:spMk id="19" creationId="{B95B9BA8-1D69-4796-85F5-B6D0BD52354B}"/>
          </ac:spMkLst>
        </pc:spChg>
        <pc:grpChg chg="del">
          <ac:chgData name="Maryam Khan" userId="74393b4f5e72c20a" providerId="LiveId" clId="{BCE46018-CB10-4FAD-8E4E-BB0FD7BEAF47}" dt="2021-12-18T08:26:27.259" v="12"/>
          <ac:grpSpMkLst>
            <pc:docMk/>
            <pc:sldMk cId="0" sldId="272"/>
            <ac:grpSpMk id="20" creationId="{D44E3F87-3D58-4B03-86B2-15A5C5B9C964}"/>
          </ac:grpSpMkLst>
        </pc:grpChg>
      </pc:sldChg>
      <pc:sldChg chg="addSp delSp modSp add mod setBg delDesignElem">
        <pc:chgData name="Maryam Khan" userId="74393b4f5e72c20a" providerId="LiveId" clId="{BCE46018-CB10-4FAD-8E4E-BB0FD7BEAF47}" dt="2021-12-19T01:35:48.619" v="3100" actId="26606"/>
        <pc:sldMkLst>
          <pc:docMk/>
          <pc:sldMk cId="1752825864" sldId="273"/>
        </pc:sldMkLst>
        <pc:spChg chg="mod">
          <ac:chgData name="Maryam Khan" userId="74393b4f5e72c20a" providerId="LiveId" clId="{BCE46018-CB10-4FAD-8E4E-BB0FD7BEAF47}" dt="2021-12-19T01:35:48.619" v="3100" actId="26606"/>
          <ac:spMkLst>
            <pc:docMk/>
            <pc:sldMk cId="1752825864" sldId="273"/>
            <ac:spMk id="2" creationId="{12570DED-E942-4274-A5C5-61D0403EDC64}"/>
          </ac:spMkLst>
        </pc:spChg>
        <pc:spChg chg="mod">
          <ac:chgData name="Maryam Khan" userId="74393b4f5e72c20a" providerId="LiveId" clId="{BCE46018-CB10-4FAD-8E4E-BB0FD7BEAF47}" dt="2021-12-18T08:28:16.322" v="22" actId="26606"/>
          <ac:spMkLst>
            <pc:docMk/>
            <pc:sldMk cId="1752825864" sldId="273"/>
            <ac:spMk id="7" creationId="{FADDAB32-E602-42AB-85E5-81A683738955}"/>
          </ac:spMkLst>
        </pc:spChg>
        <pc:spChg chg="add">
          <ac:chgData name="Maryam Khan" userId="74393b4f5e72c20a" providerId="LiveId" clId="{BCE46018-CB10-4FAD-8E4E-BB0FD7BEAF47}" dt="2021-12-19T01:35:48.619" v="3100" actId="26606"/>
          <ac:spMkLst>
            <pc:docMk/>
            <pc:sldMk cId="1752825864" sldId="273"/>
            <ac:spMk id="10" creationId="{F8446B12-7391-4711-8B31-112A0B896C76}"/>
          </ac:spMkLst>
        </pc:spChg>
        <pc:spChg chg="add del">
          <ac:chgData name="Maryam Khan" userId="74393b4f5e72c20a" providerId="LiveId" clId="{BCE46018-CB10-4FAD-8E4E-BB0FD7BEAF47}" dt="2021-12-18T08:28:16.322" v="22" actId="26606"/>
          <ac:spMkLst>
            <pc:docMk/>
            <pc:sldMk cId="1752825864" sldId="273"/>
            <ac:spMk id="13" creationId="{D6B40EE1-545B-44B1-AC7B-86667387D81A}"/>
          </ac:spMkLst>
        </pc:spChg>
        <pc:spChg chg="del">
          <ac:chgData name="Maryam Khan" userId="74393b4f5e72c20a" providerId="LiveId" clId="{BCE46018-CB10-4FAD-8E4E-BB0FD7BEAF47}" dt="2021-12-18T08:26:31.176" v="14"/>
          <ac:spMkLst>
            <pc:docMk/>
            <pc:sldMk cId="1752825864" sldId="273"/>
            <ac:spMk id="60" creationId="{F8446B12-7391-4711-8B31-112A0B896C76}"/>
          </ac:spMkLst>
        </pc:spChg>
        <pc:grpChg chg="add">
          <ac:chgData name="Maryam Khan" userId="74393b4f5e72c20a" providerId="LiveId" clId="{BCE46018-CB10-4FAD-8E4E-BB0FD7BEAF47}" dt="2021-12-19T01:35:48.619" v="3100" actId="26606"/>
          <ac:grpSpMkLst>
            <pc:docMk/>
            <pc:sldMk cId="1752825864" sldId="273"/>
            <ac:grpSpMk id="15" creationId="{AC0B7807-0C83-4963-821A-69B172722E49}"/>
          </ac:grpSpMkLst>
        </pc:grpChg>
        <pc:grpChg chg="del">
          <ac:chgData name="Maryam Khan" userId="74393b4f5e72c20a" providerId="LiveId" clId="{BCE46018-CB10-4FAD-8E4E-BB0FD7BEAF47}" dt="2021-12-18T08:26:31.176" v="14"/>
          <ac:grpSpMkLst>
            <pc:docMk/>
            <pc:sldMk cId="1752825864" sldId="273"/>
            <ac:grpSpMk id="61" creationId="{AC0B7807-0C83-4963-821A-69B172722E49}"/>
          </ac:grpSpMkLst>
        </pc:grpChg>
        <pc:picChg chg="mod">
          <ac:chgData name="Maryam Khan" userId="74393b4f5e72c20a" providerId="LiveId" clId="{BCE46018-CB10-4FAD-8E4E-BB0FD7BEAF47}" dt="2021-12-19T01:35:48.619" v="3100" actId="26606"/>
          <ac:picMkLst>
            <pc:docMk/>
            <pc:sldMk cId="1752825864" sldId="273"/>
            <ac:picMk id="4" creationId="{52B31236-F73C-45CB-AAFF-B02FBB6EAFE8}"/>
          </ac:picMkLst>
        </pc:picChg>
        <pc:picChg chg="mod">
          <ac:chgData name="Maryam Khan" userId="74393b4f5e72c20a" providerId="LiveId" clId="{BCE46018-CB10-4FAD-8E4E-BB0FD7BEAF47}" dt="2021-12-18T08:28:16.322" v="22" actId="26606"/>
          <ac:picMkLst>
            <pc:docMk/>
            <pc:sldMk cId="1752825864" sldId="273"/>
            <ac:picMk id="8" creationId="{A0FBFF4C-EAB4-43B6-99F5-DC95D2A55C30}"/>
          </ac:picMkLst>
        </pc:picChg>
      </pc:sldChg>
      <pc:sldChg chg="addSp delSp modSp add del mod setBg delDesignElem">
        <pc:chgData name="Maryam Khan" userId="74393b4f5e72c20a" providerId="LiveId" clId="{BCE46018-CB10-4FAD-8E4E-BB0FD7BEAF47}" dt="2021-12-19T01:36:24.794" v="3108" actId="26606"/>
        <pc:sldMkLst>
          <pc:docMk/>
          <pc:sldMk cId="1005462220" sldId="274"/>
        </pc:sldMkLst>
        <pc:spChg chg="mod">
          <ac:chgData name="Maryam Khan" userId="74393b4f5e72c20a" providerId="LiveId" clId="{BCE46018-CB10-4FAD-8E4E-BB0FD7BEAF47}" dt="2021-12-19T01:36:24.794" v="3108" actId="26606"/>
          <ac:spMkLst>
            <pc:docMk/>
            <pc:sldMk cId="1005462220" sldId="274"/>
            <ac:spMk id="2" creationId="{12570DED-E942-4274-A5C5-61D0403EDC64}"/>
          </ac:spMkLst>
        </pc:spChg>
        <pc:spChg chg="mod">
          <ac:chgData name="Maryam Khan" userId="74393b4f5e72c20a" providerId="LiveId" clId="{BCE46018-CB10-4FAD-8E4E-BB0FD7BEAF47}" dt="2021-12-19T01:36:24.794" v="3108" actId="26606"/>
          <ac:spMkLst>
            <pc:docMk/>
            <pc:sldMk cId="1005462220" sldId="274"/>
            <ac:spMk id="7" creationId="{FADDAB32-E602-42AB-85E5-81A683738955}"/>
          </ac:spMkLst>
        </pc:spChg>
        <pc:spChg chg="add del">
          <ac:chgData name="Maryam Khan" userId="74393b4f5e72c20a" providerId="LiveId" clId="{BCE46018-CB10-4FAD-8E4E-BB0FD7BEAF47}" dt="2021-12-18T08:28:25.735" v="26"/>
          <ac:spMkLst>
            <pc:docMk/>
            <pc:sldMk cId="1005462220" sldId="274"/>
            <ac:spMk id="9" creationId="{86295E7F-EA66-480B-B001-C8BE7CD61903}"/>
          </ac:spMkLst>
        </pc:spChg>
        <pc:spChg chg="add del">
          <ac:chgData name="Maryam Khan" userId="74393b4f5e72c20a" providerId="LiveId" clId="{BCE46018-CB10-4FAD-8E4E-BB0FD7BEAF47}" dt="2021-12-19T01:36:13.284" v="3103" actId="26606"/>
          <ac:spMkLst>
            <pc:docMk/>
            <pc:sldMk cId="1005462220" sldId="274"/>
            <ac:spMk id="12" creationId="{9B37791B-B040-4694-BFDC-8DD132D86E8E}"/>
          </ac:spMkLst>
        </pc:spChg>
        <pc:spChg chg="add del">
          <ac:chgData name="Maryam Khan" userId="74393b4f5e72c20a" providerId="LiveId" clId="{BCE46018-CB10-4FAD-8E4E-BB0FD7BEAF47}" dt="2021-12-19T01:36:16.221" v="3105" actId="26606"/>
          <ac:spMkLst>
            <pc:docMk/>
            <pc:sldMk cId="1005462220" sldId="274"/>
            <ac:spMk id="26" creationId="{F8446B12-7391-4711-8B31-112A0B896C76}"/>
          </ac:spMkLst>
        </pc:spChg>
        <pc:spChg chg="add del">
          <ac:chgData name="Maryam Khan" userId="74393b4f5e72c20a" providerId="LiveId" clId="{BCE46018-CB10-4FAD-8E4E-BB0FD7BEAF47}" dt="2021-12-19T01:36:24.777" v="3107" actId="26606"/>
          <ac:spMkLst>
            <pc:docMk/>
            <pc:sldMk cId="1005462220" sldId="274"/>
            <ac:spMk id="29" creationId="{9C6777B5-64F4-4200-B099-34168B69FE53}"/>
          </ac:spMkLst>
        </pc:spChg>
        <pc:spChg chg="add del">
          <ac:chgData name="Maryam Khan" userId="74393b4f5e72c20a" providerId="LiveId" clId="{BCE46018-CB10-4FAD-8E4E-BB0FD7BEAF47}" dt="2021-12-19T01:36:24.777" v="3107" actId="26606"/>
          <ac:spMkLst>
            <pc:docMk/>
            <pc:sldMk cId="1005462220" sldId="274"/>
            <ac:spMk id="30" creationId="{9B37791B-B040-4694-BFDC-8DD132D86E8E}"/>
          </ac:spMkLst>
        </pc:spChg>
        <pc:spChg chg="add">
          <ac:chgData name="Maryam Khan" userId="74393b4f5e72c20a" providerId="LiveId" clId="{BCE46018-CB10-4FAD-8E4E-BB0FD7BEAF47}" dt="2021-12-19T01:36:24.794" v="3108" actId="26606"/>
          <ac:spMkLst>
            <pc:docMk/>
            <pc:sldMk cId="1005462220" sldId="274"/>
            <ac:spMk id="33" creationId="{AB45A142-4255-493C-8284-5D566C121B10}"/>
          </ac:spMkLst>
        </pc:spChg>
        <pc:grpChg chg="add del">
          <ac:chgData name="Maryam Khan" userId="74393b4f5e72c20a" providerId="LiveId" clId="{BCE46018-CB10-4FAD-8E4E-BB0FD7BEAF47}" dt="2021-12-19T01:36:13.284" v="3103" actId="26606"/>
          <ac:grpSpMkLst>
            <pc:docMk/>
            <pc:sldMk cId="1005462220" sldId="274"/>
            <ac:grpSpMk id="14" creationId="{0DBA5192-D1D6-4385-9B20-7991E99218E9}"/>
          </ac:grpSpMkLst>
        </pc:grpChg>
        <pc:grpChg chg="add del">
          <ac:chgData name="Maryam Khan" userId="74393b4f5e72c20a" providerId="LiveId" clId="{BCE46018-CB10-4FAD-8E4E-BB0FD7BEAF47}" dt="2021-12-19T01:36:16.221" v="3105" actId="26606"/>
          <ac:grpSpMkLst>
            <pc:docMk/>
            <pc:sldMk cId="1005462220" sldId="274"/>
            <ac:grpSpMk id="27" creationId="{4252769E-B9F0-4068-A645-5BBEF16E9C28}"/>
          </ac:grpSpMkLst>
        </pc:grpChg>
        <pc:grpChg chg="add del">
          <ac:chgData name="Maryam Khan" userId="74393b4f5e72c20a" providerId="LiveId" clId="{BCE46018-CB10-4FAD-8E4E-BB0FD7BEAF47}" dt="2021-12-19T01:36:24.777" v="3107" actId="26606"/>
          <ac:grpSpMkLst>
            <pc:docMk/>
            <pc:sldMk cId="1005462220" sldId="274"/>
            <ac:grpSpMk id="31" creationId="{4252769E-B9F0-4068-A645-5BBEF16E9C28}"/>
          </ac:grpSpMkLst>
        </pc:grpChg>
        <pc:picChg chg="mod ord">
          <ac:chgData name="Maryam Khan" userId="74393b4f5e72c20a" providerId="LiveId" clId="{BCE46018-CB10-4FAD-8E4E-BB0FD7BEAF47}" dt="2021-12-19T01:36:24.794" v="3108" actId="26606"/>
          <ac:picMkLst>
            <pc:docMk/>
            <pc:sldMk cId="1005462220" sldId="274"/>
            <ac:picMk id="4" creationId="{88DAE304-B7D2-47B3-9142-91EB6AC958E0}"/>
          </ac:picMkLst>
        </pc:picChg>
        <pc:cxnChg chg="add del">
          <ac:chgData name="Maryam Khan" userId="74393b4f5e72c20a" providerId="LiveId" clId="{BCE46018-CB10-4FAD-8E4E-BB0FD7BEAF47}" dt="2021-12-18T08:28:25.735" v="26"/>
          <ac:cxnSpMkLst>
            <pc:docMk/>
            <pc:sldMk cId="1005462220" sldId="274"/>
            <ac:cxnSpMk id="10" creationId="{E126E481-B945-4179-BD79-05E96E9B29E1}"/>
          </ac:cxnSpMkLst>
        </pc:cxnChg>
        <pc:cxnChg chg="add">
          <ac:chgData name="Maryam Khan" userId="74393b4f5e72c20a" providerId="LiveId" clId="{BCE46018-CB10-4FAD-8E4E-BB0FD7BEAF47}" dt="2021-12-19T01:36:24.794" v="3108" actId="26606"/>
          <ac:cxnSpMkLst>
            <pc:docMk/>
            <pc:sldMk cId="1005462220" sldId="274"/>
            <ac:cxnSpMk id="34" creationId="{38FB9660-F42F-4313-BBC4-47C007FE484C}"/>
          </ac:cxnSpMkLst>
        </pc:cxnChg>
      </pc:sldChg>
      <pc:sldChg chg="addSp delSp modSp add del mod setBg delDesignElem">
        <pc:chgData name="Maryam Khan" userId="74393b4f5e72c20a" providerId="LiveId" clId="{BCE46018-CB10-4FAD-8E4E-BB0FD7BEAF47}" dt="2021-12-19T00:38:32.242" v="2435" actId="255"/>
        <pc:sldMkLst>
          <pc:docMk/>
          <pc:sldMk cId="382406506" sldId="275"/>
        </pc:sldMkLst>
        <pc:spChg chg="mod">
          <ac:chgData name="Maryam Khan" userId="74393b4f5e72c20a" providerId="LiveId" clId="{BCE46018-CB10-4FAD-8E4E-BB0FD7BEAF47}" dt="2021-12-19T00:38:32.242" v="2435" actId="255"/>
          <ac:spMkLst>
            <pc:docMk/>
            <pc:sldMk cId="382406506" sldId="275"/>
            <ac:spMk id="2" creationId="{12570DED-E942-4274-A5C5-61D0403EDC64}"/>
          </ac:spMkLst>
        </pc:spChg>
        <pc:spChg chg="mod">
          <ac:chgData name="Maryam Khan" userId="74393b4f5e72c20a" providerId="LiveId" clId="{BCE46018-CB10-4FAD-8E4E-BB0FD7BEAF47}" dt="2021-12-19T00:36:45.218" v="2425" actId="14100"/>
          <ac:spMkLst>
            <pc:docMk/>
            <pc:sldMk cId="382406506" sldId="275"/>
            <ac:spMk id="7" creationId="{FADDAB32-E602-42AB-85E5-81A683738955}"/>
          </ac:spMkLst>
        </pc:spChg>
        <pc:spChg chg="add del">
          <ac:chgData name="Maryam Khan" userId="74393b4f5e72c20a" providerId="LiveId" clId="{BCE46018-CB10-4FAD-8E4E-BB0FD7BEAF47}" dt="2021-12-18T08:28:27.257" v="27"/>
          <ac:spMkLst>
            <pc:docMk/>
            <pc:sldMk cId="382406506" sldId="275"/>
            <ac:spMk id="19" creationId="{80B30ED8-273E-4C07-8568-2FE5CC5C483D}"/>
          </ac:spMkLst>
        </pc:spChg>
        <pc:spChg chg="add del">
          <ac:chgData name="Maryam Khan" userId="74393b4f5e72c20a" providerId="LiveId" clId="{BCE46018-CB10-4FAD-8E4E-BB0FD7BEAF47}" dt="2021-12-18T08:28:27.257" v="27"/>
          <ac:spMkLst>
            <pc:docMk/>
            <pc:sldMk cId="382406506" sldId="275"/>
            <ac:spMk id="20" creationId="{A7AE9375-4664-4DB2-922D-2782A6E439AC}"/>
          </ac:spMkLst>
        </pc:spChg>
        <pc:spChg chg="add del">
          <ac:chgData name="Maryam Khan" userId="74393b4f5e72c20a" providerId="LiveId" clId="{BCE46018-CB10-4FAD-8E4E-BB0FD7BEAF47}" dt="2021-12-18T08:28:27.257" v="27"/>
          <ac:spMkLst>
            <pc:docMk/>
            <pc:sldMk cId="382406506" sldId="275"/>
            <ac:spMk id="22" creationId="{C87417AF-190E-4D6E-AFA6-7D3E84B0B430}"/>
          </ac:spMkLst>
        </pc:spChg>
        <pc:cxnChg chg="add del">
          <ac:chgData name="Maryam Khan" userId="74393b4f5e72c20a" providerId="LiveId" clId="{BCE46018-CB10-4FAD-8E4E-BB0FD7BEAF47}" dt="2021-12-18T08:28:27.257" v="27"/>
          <ac:cxnSpMkLst>
            <pc:docMk/>
            <pc:sldMk cId="382406506" sldId="275"/>
            <ac:cxnSpMk id="21" creationId="{EE504C98-6397-41C1-A8D8-2D9C4ED307E0}"/>
          </ac:cxnSpMkLst>
        </pc:cxnChg>
      </pc:sldChg>
      <pc:sldChg chg="addSp delSp modSp add del mod setBg delDesignElem">
        <pc:chgData name="Maryam Khan" userId="74393b4f5e72c20a" providerId="LiveId" clId="{BCE46018-CB10-4FAD-8E4E-BB0FD7BEAF47}" dt="2021-12-19T01:35:58.851" v="3101" actId="26606"/>
        <pc:sldMkLst>
          <pc:docMk/>
          <pc:sldMk cId="1516012863" sldId="276"/>
        </pc:sldMkLst>
        <pc:spChg chg="mod">
          <ac:chgData name="Maryam Khan" userId="74393b4f5e72c20a" providerId="LiveId" clId="{BCE46018-CB10-4FAD-8E4E-BB0FD7BEAF47}" dt="2021-12-19T01:35:58.851" v="3101" actId="26606"/>
          <ac:spMkLst>
            <pc:docMk/>
            <pc:sldMk cId="1516012863" sldId="276"/>
            <ac:spMk id="2" creationId="{12570DED-E942-4274-A5C5-61D0403EDC64}"/>
          </ac:spMkLst>
        </pc:spChg>
        <pc:spChg chg="mod">
          <ac:chgData name="Maryam Khan" userId="74393b4f5e72c20a" providerId="LiveId" clId="{BCE46018-CB10-4FAD-8E4E-BB0FD7BEAF47}" dt="2021-12-19T01:35:58.851" v="3101" actId="26606"/>
          <ac:spMkLst>
            <pc:docMk/>
            <pc:sldMk cId="1516012863" sldId="276"/>
            <ac:spMk id="7" creationId="{FADDAB32-E602-42AB-85E5-81A683738955}"/>
          </ac:spMkLst>
        </pc:spChg>
        <pc:spChg chg="add">
          <ac:chgData name="Maryam Khan" userId="74393b4f5e72c20a" providerId="LiveId" clId="{BCE46018-CB10-4FAD-8E4E-BB0FD7BEAF47}" dt="2021-12-19T01:35:58.851" v="3101" actId="26606"/>
          <ac:spMkLst>
            <pc:docMk/>
            <pc:sldMk cId="1516012863" sldId="276"/>
            <ac:spMk id="12" creationId="{B95B9BA8-1D69-4796-85F5-B6D0BD52354B}"/>
          </ac:spMkLst>
        </pc:spChg>
        <pc:spChg chg="add del">
          <ac:chgData name="Maryam Khan" userId="74393b4f5e72c20a" providerId="LiveId" clId="{BCE46018-CB10-4FAD-8E4E-BB0FD7BEAF47}" dt="2021-12-18T08:28:29.241" v="28"/>
          <ac:spMkLst>
            <pc:docMk/>
            <pc:sldMk cId="1516012863" sldId="276"/>
            <ac:spMk id="60" creationId="{73AD41DB-DF9F-49BC-85AE-6AB1840AD517}"/>
          </ac:spMkLst>
        </pc:spChg>
        <pc:grpChg chg="add del">
          <ac:chgData name="Maryam Khan" userId="74393b4f5e72c20a" providerId="LiveId" clId="{BCE46018-CB10-4FAD-8E4E-BB0FD7BEAF47}" dt="2021-12-18T08:28:29.241" v="28"/>
          <ac:grpSpMkLst>
            <pc:docMk/>
            <pc:sldMk cId="1516012863" sldId="276"/>
            <ac:grpSpMk id="63" creationId="{A4AE1828-51FD-4AD7-BCF6-9AF5C696CE5D}"/>
          </ac:grpSpMkLst>
        </pc:grpChg>
        <pc:picChg chg="mod ord">
          <ac:chgData name="Maryam Khan" userId="74393b4f5e72c20a" providerId="LiveId" clId="{BCE46018-CB10-4FAD-8E4E-BB0FD7BEAF47}" dt="2021-12-19T01:35:58.851" v="3101" actId="26606"/>
          <ac:picMkLst>
            <pc:docMk/>
            <pc:sldMk cId="1516012863" sldId="276"/>
            <ac:picMk id="4" creationId="{C6ECA640-6C92-4C72-9BF3-F9CFABE4A3E8}"/>
          </ac:picMkLst>
        </pc:picChg>
      </pc:sldChg>
      <pc:sldChg chg="addSp delSp modSp new mod modMedia setBg delAnim">
        <pc:chgData name="Maryam Khan" userId="74393b4f5e72c20a" providerId="LiveId" clId="{BCE46018-CB10-4FAD-8E4E-BB0FD7BEAF47}" dt="2021-12-19T02:53:21.341" v="3975" actId="26606"/>
        <pc:sldMkLst>
          <pc:docMk/>
          <pc:sldMk cId="3221810777" sldId="277"/>
        </pc:sldMkLst>
        <pc:spChg chg="mod">
          <ac:chgData name="Maryam Khan" userId="74393b4f5e72c20a" providerId="LiveId" clId="{BCE46018-CB10-4FAD-8E4E-BB0FD7BEAF47}" dt="2021-12-19T02:53:21.341" v="3975" actId="26606"/>
          <ac:spMkLst>
            <pc:docMk/>
            <pc:sldMk cId="3221810777" sldId="277"/>
            <ac:spMk id="2" creationId="{F50D94A3-FB71-48C6-931F-D889AB7A1057}"/>
          </ac:spMkLst>
        </pc:spChg>
        <pc:spChg chg="mod">
          <ac:chgData name="Maryam Khan" userId="74393b4f5e72c20a" providerId="LiveId" clId="{BCE46018-CB10-4FAD-8E4E-BB0FD7BEAF47}" dt="2021-12-19T02:53:21.341" v="3975" actId="26606"/>
          <ac:spMkLst>
            <pc:docMk/>
            <pc:sldMk cId="3221810777" sldId="277"/>
            <ac:spMk id="3" creationId="{AC4B9DB8-0EA8-430A-BCE4-44D195CBDFB3}"/>
          </ac:spMkLst>
        </pc:spChg>
        <pc:spChg chg="add del">
          <ac:chgData name="Maryam Khan" userId="74393b4f5e72c20a" providerId="LiveId" clId="{BCE46018-CB10-4FAD-8E4E-BB0FD7BEAF47}" dt="2021-12-19T02:53:21.293" v="3974" actId="26606"/>
          <ac:spMkLst>
            <pc:docMk/>
            <pc:sldMk cId="3221810777" sldId="277"/>
            <ac:spMk id="9" creationId="{C1DD1A8A-57D5-4A81-AD04-532B043C5611}"/>
          </ac:spMkLst>
        </pc:spChg>
        <pc:spChg chg="add del">
          <ac:chgData name="Maryam Khan" userId="74393b4f5e72c20a" providerId="LiveId" clId="{BCE46018-CB10-4FAD-8E4E-BB0FD7BEAF47}" dt="2021-12-19T02:53:21.293" v="3974" actId="26606"/>
          <ac:spMkLst>
            <pc:docMk/>
            <pc:sldMk cId="3221810777" sldId="277"/>
            <ac:spMk id="11" creationId="{007891EC-4501-44ED-A8C8-B11B6DB767AB}"/>
          </ac:spMkLst>
        </pc:spChg>
        <pc:spChg chg="add">
          <ac:chgData name="Maryam Khan" userId="74393b4f5e72c20a" providerId="LiveId" clId="{BCE46018-CB10-4FAD-8E4E-BB0FD7BEAF47}" dt="2021-12-19T02:53:21.341" v="3975" actId="26606"/>
          <ac:spMkLst>
            <pc:docMk/>
            <pc:sldMk cId="3221810777" sldId="277"/>
            <ac:spMk id="14" creationId="{16A15A88-001A-4EEF-8984-D87E643599AB}"/>
          </ac:spMkLst>
        </pc:spChg>
        <pc:grpChg chg="add">
          <ac:chgData name="Maryam Khan" userId="74393b4f5e72c20a" providerId="LiveId" clId="{BCE46018-CB10-4FAD-8E4E-BB0FD7BEAF47}" dt="2021-12-19T02:53:21.341" v="3975" actId="26606"/>
          <ac:grpSpMkLst>
            <pc:docMk/>
            <pc:sldMk cId="3221810777" sldId="277"/>
            <ac:grpSpMk id="16" creationId="{A7900967-84CA-47B4-9F1C-E787BAC1496A}"/>
          </ac:grpSpMkLst>
        </pc:grpChg>
        <pc:picChg chg="add del mod">
          <ac:chgData name="Maryam Khan" userId="74393b4f5e72c20a" providerId="LiveId" clId="{BCE46018-CB10-4FAD-8E4E-BB0FD7BEAF47}" dt="2021-12-19T02:53:21.293" v="3974" actId="26606"/>
          <ac:picMkLst>
            <pc:docMk/>
            <pc:sldMk cId="3221810777" sldId="277"/>
            <ac:picMk id="5" creationId="{D3490A98-EAA6-46C5-9925-717FEF2061CB}"/>
          </ac:picMkLst>
        </pc:picChg>
        <pc:picChg chg="add">
          <ac:chgData name="Maryam Khan" userId="74393b4f5e72c20a" providerId="LiveId" clId="{BCE46018-CB10-4FAD-8E4E-BB0FD7BEAF47}" dt="2021-12-19T02:53:21.341" v="3975" actId="26606"/>
          <ac:picMkLst>
            <pc:docMk/>
            <pc:sldMk cId="3221810777" sldId="277"/>
            <ac:picMk id="15" creationId="{FDE49C26-0162-4C4F-BE13-64D3D94696B4}"/>
          </ac:picMkLst>
        </pc:picChg>
      </pc:sldChg>
      <pc:sldChg chg="addSp delSp modSp new mod setBg modClrScheme addAnim setClrOvrMap delDesignElem chgLayout">
        <pc:chgData name="Maryam Khan" userId="74393b4f5e72c20a" providerId="LiveId" clId="{BCE46018-CB10-4FAD-8E4E-BB0FD7BEAF47}" dt="2021-12-19T02:52:29.275" v="3970" actId="14100"/>
        <pc:sldMkLst>
          <pc:docMk/>
          <pc:sldMk cId="3775895827" sldId="278"/>
        </pc:sldMkLst>
        <pc:spChg chg="del mod ord">
          <ac:chgData name="Maryam Khan" userId="74393b4f5e72c20a" providerId="LiveId" clId="{BCE46018-CB10-4FAD-8E4E-BB0FD7BEAF47}" dt="2021-12-18T14:51:59.898" v="42" actId="700"/>
          <ac:spMkLst>
            <pc:docMk/>
            <pc:sldMk cId="3775895827" sldId="278"/>
            <ac:spMk id="2" creationId="{50EAD6F1-0BED-4483-AF94-E793C549C481}"/>
          </ac:spMkLst>
        </pc:spChg>
        <pc:spChg chg="del">
          <ac:chgData name="Maryam Khan" userId="74393b4f5e72c20a" providerId="LiveId" clId="{BCE46018-CB10-4FAD-8E4E-BB0FD7BEAF47}" dt="2021-12-18T14:51:59.898" v="42" actId="700"/>
          <ac:spMkLst>
            <pc:docMk/>
            <pc:sldMk cId="3775895827" sldId="278"/>
            <ac:spMk id="3" creationId="{17E7D438-9CBB-4BD8-B8B4-141E74CEDDAB}"/>
          </ac:spMkLst>
        </pc:spChg>
        <pc:spChg chg="del mod ord">
          <ac:chgData name="Maryam Khan" userId="74393b4f5e72c20a" providerId="LiveId" clId="{BCE46018-CB10-4FAD-8E4E-BB0FD7BEAF47}" dt="2021-12-18T14:51:59.898" v="42" actId="700"/>
          <ac:spMkLst>
            <pc:docMk/>
            <pc:sldMk cId="3775895827" sldId="278"/>
            <ac:spMk id="4" creationId="{B5AD53A4-3E29-4505-B915-E0BB68996015}"/>
          </ac:spMkLst>
        </pc:spChg>
        <pc:spChg chg="add mod ord">
          <ac:chgData name="Maryam Khan" userId="74393b4f5e72c20a" providerId="LiveId" clId="{BCE46018-CB10-4FAD-8E4E-BB0FD7BEAF47}" dt="2021-12-19T02:52:06.005" v="3966" actId="26606"/>
          <ac:spMkLst>
            <pc:docMk/>
            <pc:sldMk cId="3775895827" sldId="278"/>
            <ac:spMk id="5" creationId="{E65B9C4D-07A7-4712-A95B-D0362F71D917}"/>
          </ac:spMkLst>
        </pc:spChg>
        <pc:spChg chg="add mod ord">
          <ac:chgData name="Maryam Khan" userId="74393b4f5e72c20a" providerId="LiveId" clId="{BCE46018-CB10-4FAD-8E4E-BB0FD7BEAF47}" dt="2021-12-19T02:52:29.275" v="3970" actId="14100"/>
          <ac:spMkLst>
            <pc:docMk/>
            <pc:sldMk cId="3775895827" sldId="278"/>
            <ac:spMk id="6" creationId="{8415351E-1750-4176-87CE-8F5A481AE2BD}"/>
          </ac:spMkLst>
        </pc:spChg>
        <pc:spChg chg="add del">
          <ac:chgData name="Maryam Khan" userId="74393b4f5e72c20a" providerId="LiveId" clId="{BCE46018-CB10-4FAD-8E4E-BB0FD7BEAF47}" dt="2021-12-19T02:08:22.608" v="3394" actId="26606"/>
          <ac:spMkLst>
            <pc:docMk/>
            <pc:sldMk cId="3775895827" sldId="278"/>
            <ac:spMk id="10" creationId="{E20EB187-900F-4AF5-813B-101456D9FD39}"/>
          </ac:spMkLst>
        </pc:spChg>
        <pc:spChg chg="add del">
          <ac:chgData name="Maryam Khan" userId="74393b4f5e72c20a" providerId="LiveId" clId="{BCE46018-CB10-4FAD-8E4E-BB0FD7BEAF47}" dt="2021-12-19T01:43:09.504" v="3114" actId="26606"/>
          <ac:spMkLst>
            <pc:docMk/>
            <pc:sldMk cId="3775895827" sldId="278"/>
            <ac:spMk id="12" creationId="{F8446B12-7391-4711-8B31-112A0B896C76}"/>
          </ac:spMkLst>
        </pc:spChg>
        <pc:spChg chg="add del">
          <ac:chgData name="Maryam Khan" userId="74393b4f5e72c20a" providerId="LiveId" clId="{BCE46018-CB10-4FAD-8E4E-BB0FD7BEAF47}" dt="2021-12-19T02:08:22.608" v="3394" actId="26606"/>
          <ac:spMkLst>
            <pc:docMk/>
            <pc:sldMk cId="3775895827" sldId="278"/>
            <ac:spMk id="13" creationId="{F1611BA9-268A-49A6-84F8-FC91536686E4}"/>
          </ac:spMkLst>
        </pc:spChg>
        <pc:spChg chg="add del">
          <ac:chgData name="Maryam Khan" userId="74393b4f5e72c20a" providerId="LiveId" clId="{BCE46018-CB10-4FAD-8E4E-BB0FD7BEAF47}" dt="2021-12-19T02:08:22.608" v="3394" actId="26606"/>
          <ac:spMkLst>
            <pc:docMk/>
            <pc:sldMk cId="3775895827" sldId="278"/>
            <ac:spMk id="17" creationId="{1825D5AF-D278-4D9A-A4F5-A1A1D3507636}"/>
          </ac:spMkLst>
        </pc:spChg>
        <pc:spChg chg="add del">
          <ac:chgData name="Maryam Khan" userId="74393b4f5e72c20a" providerId="LiveId" clId="{BCE46018-CB10-4FAD-8E4E-BB0FD7BEAF47}" dt="2021-12-19T01:44:19.688" v="3116" actId="700"/>
          <ac:spMkLst>
            <pc:docMk/>
            <pc:sldMk cId="3775895827" sldId="278"/>
            <ac:spMk id="21" creationId="{71B2258F-86CA-4D4D-8270-BC05FCDEBFB3}"/>
          </ac:spMkLst>
        </pc:spChg>
        <pc:spChg chg="add del">
          <ac:chgData name="Maryam Khan" userId="74393b4f5e72c20a" providerId="LiveId" clId="{BCE46018-CB10-4FAD-8E4E-BB0FD7BEAF47}" dt="2021-12-19T02:52:00.257" v="3965" actId="26606"/>
          <ac:spMkLst>
            <pc:docMk/>
            <pc:sldMk cId="3775895827" sldId="278"/>
            <ac:spMk id="22" creationId="{23D09407-53BC-485E-B4CE-BC5E4FC4B25B}"/>
          </ac:spMkLst>
        </pc:spChg>
        <pc:spChg chg="add del">
          <ac:chgData name="Maryam Khan" userId="74393b4f5e72c20a" providerId="LiveId" clId="{BCE46018-CB10-4FAD-8E4E-BB0FD7BEAF47}" dt="2021-12-19T02:52:00.257" v="3965" actId="26606"/>
          <ac:spMkLst>
            <pc:docMk/>
            <pc:sldMk cId="3775895827" sldId="278"/>
            <ac:spMk id="24" creationId="{921DB988-49FC-4608-B0A2-E2F3A4019041}"/>
          </ac:spMkLst>
        </pc:spChg>
        <pc:spChg chg="add del">
          <ac:chgData name="Maryam Khan" userId="74393b4f5e72c20a" providerId="LiveId" clId="{BCE46018-CB10-4FAD-8E4E-BB0FD7BEAF47}" dt="2021-12-19T02:51:11.042" v="3955" actId="26606"/>
          <ac:spMkLst>
            <pc:docMk/>
            <pc:sldMk cId="3775895827" sldId="278"/>
            <ac:spMk id="41" creationId="{16A15A88-001A-4EEF-8984-D87E643599AB}"/>
          </ac:spMkLst>
        </pc:spChg>
        <pc:spChg chg="add del">
          <ac:chgData name="Maryam Khan" userId="74393b4f5e72c20a" providerId="LiveId" clId="{BCE46018-CB10-4FAD-8E4E-BB0FD7BEAF47}" dt="2021-12-19T02:51:29.386" v="3959" actId="26606"/>
          <ac:spMkLst>
            <pc:docMk/>
            <pc:sldMk cId="3775895827" sldId="278"/>
            <ac:spMk id="45" creationId="{3F0BE7ED-7814-4273-B18A-F26CC0380380}"/>
          </ac:spMkLst>
        </pc:spChg>
        <pc:spChg chg="add del">
          <ac:chgData name="Maryam Khan" userId="74393b4f5e72c20a" providerId="LiveId" clId="{BCE46018-CB10-4FAD-8E4E-BB0FD7BEAF47}" dt="2021-12-19T02:51:16.256" v="3957" actId="26606"/>
          <ac:spMkLst>
            <pc:docMk/>
            <pc:sldMk cId="3775895827" sldId="278"/>
            <ac:spMk id="47" creationId="{D776D29F-0A2C-4F75-8582-7C7DFCBD11D5}"/>
          </ac:spMkLst>
        </pc:spChg>
        <pc:spChg chg="add del">
          <ac:chgData name="Maryam Khan" userId="74393b4f5e72c20a" providerId="LiveId" clId="{BCE46018-CB10-4FAD-8E4E-BB0FD7BEAF47}" dt="2021-12-19T02:51:16.256" v="3957" actId="26606"/>
          <ac:spMkLst>
            <pc:docMk/>
            <pc:sldMk cId="3775895827" sldId="278"/>
            <ac:spMk id="48" creationId="{C4D41903-2C9D-4F9E-AA1F-6161F8A6FC01}"/>
          </ac:spMkLst>
        </pc:spChg>
        <pc:spChg chg="add del">
          <ac:chgData name="Maryam Khan" userId="74393b4f5e72c20a" providerId="LiveId" clId="{BCE46018-CB10-4FAD-8E4E-BB0FD7BEAF47}" dt="2021-12-19T02:51:16.256" v="3957" actId="26606"/>
          <ac:spMkLst>
            <pc:docMk/>
            <pc:sldMk cId="3775895827" sldId="278"/>
            <ac:spMk id="49" creationId="{9E4574B5-C90E-412D-BAB0-B9F483290C67}"/>
          </ac:spMkLst>
        </pc:spChg>
        <pc:spChg chg="add del">
          <ac:chgData name="Maryam Khan" userId="74393b4f5e72c20a" providerId="LiveId" clId="{BCE46018-CB10-4FAD-8E4E-BB0FD7BEAF47}" dt="2021-12-19T02:51:29.386" v="3959" actId="26606"/>
          <ac:spMkLst>
            <pc:docMk/>
            <pc:sldMk cId="3775895827" sldId="278"/>
            <ac:spMk id="51" creationId="{3AFE8227-C443-417B-BA91-520EB1EF4559}"/>
          </ac:spMkLst>
        </pc:spChg>
        <pc:spChg chg="add del">
          <ac:chgData name="Maryam Khan" userId="74393b4f5e72c20a" providerId="LiveId" clId="{BCE46018-CB10-4FAD-8E4E-BB0FD7BEAF47}" dt="2021-12-19T02:51:29.386" v="3959" actId="26606"/>
          <ac:spMkLst>
            <pc:docMk/>
            <pc:sldMk cId="3775895827" sldId="278"/>
            <ac:spMk id="52" creationId="{907741FC-B544-4A6E-B831-6789D042333D}"/>
          </ac:spMkLst>
        </pc:spChg>
        <pc:spChg chg="add del">
          <ac:chgData name="Maryam Khan" userId="74393b4f5e72c20a" providerId="LiveId" clId="{BCE46018-CB10-4FAD-8E4E-BB0FD7BEAF47}" dt="2021-12-19T02:52:06.005" v="3966" actId="26606"/>
          <ac:spMkLst>
            <pc:docMk/>
            <pc:sldMk cId="3775895827" sldId="278"/>
            <ac:spMk id="54" creationId="{8D0D6D3E-D7F9-4591-9CA9-DDF4DB1F73DA}"/>
          </ac:spMkLst>
        </pc:spChg>
        <pc:spChg chg="add del">
          <ac:chgData name="Maryam Khan" userId="74393b4f5e72c20a" providerId="LiveId" clId="{BCE46018-CB10-4FAD-8E4E-BB0FD7BEAF47}" dt="2021-12-19T02:52:06.005" v="3966" actId="26606"/>
          <ac:spMkLst>
            <pc:docMk/>
            <pc:sldMk cId="3775895827" sldId="278"/>
            <ac:spMk id="55" creationId="{C4C9F2B0-1044-46EB-8AEB-C3BFFDE6C2CC}"/>
          </ac:spMkLst>
        </pc:spChg>
        <pc:spChg chg="add del">
          <ac:chgData name="Maryam Khan" userId="74393b4f5e72c20a" providerId="LiveId" clId="{BCE46018-CB10-4FAD-8E4E-BB0FD7BEAF47}" dt="2021-12-19T02:52:06.005" v="3966" actId="26606"/>
          <ac:spMkLst>
            <pc:docMk/>
            <pc:sldMk cId="3775895827" sldId="278"/>
            <ac:spMk id="56" creationId="{D28B54C3-B57B-472A-B96E-1FCB67093DC2}"/>
          </ac:spMkLst>
        </pc:spChg>
        <pc:spChg chg="add del">
          <ac:chgData name="Maryam Khan" userId="74393b4f5e72c20a" providerId="LiveId" clId="{BCE46018-CB10-4FAD-8E4E-BB0FD7BEAF47}" dt="2021-12-19T02:52:06.005" v="3966" actId="26606"/>
          <ac:spMkLst>
            <pc:docMk/>
            <pc:sldMk cId="3775895827" sldId="278"/>
            <ac:spMk id="57" creationId="{7DB3C429-F8DA-49B9-AF84-21996FCF78B5}"/>
          </ac:spMkLst>
        </pc:spChg>
        <pc:spChg chg="add">
          <ac:chgData name="Maryam Khan" userId="74393b4f5e72c20a" providerId="LiveId" clId="{BCE46018-CB10-4FAD-8E4E-BB0FD7BEAF47}" dt="2021-12-19T02:52:06.005" v="3966" actId="26606"/>
          <ac:spMkLst>
            <pc:docMk/>
            <pc:sldMk cId="3775895827" sldId="278"/>
            <ac:spMk id="62" creationId="{3AFE8227-C443-417B-BA91-520EB1EF4559}"/>
          </ac:spMkLst>
        </pc:spChg>
        <pc:spChg chg="add">
          <ac:chgData name="Maryam Khan" userId="74393b4f5e72c20a" providerId="LiveId" clId="{BCE46018-CB10-4FAD-8E4E-BB0FD7BEAF47}" dt="2021-12-19T02:52:06.005" v="3966" actId="26606"/>
          <ac:spMkLst>
            <pc:docMk/>
            <pc:sldMk cId="3775895827" sldId="278"/>
            <ac:spMk id="64" creationId="{907741FC-B544-4A6E-B831-6789D042333D}"/>
          </ac:spMkLst>
        </pc:spChg>
        <pc:spChg chg="add">
          <ac:chgData name="Maryam Khan" userId="74393b4f5e72c20a" providerId="LiveId" clId="{BCE46018-CB10-4FAD-8E4E-BB0FD7BEAF47}" dt="2021-12-19T02:52:06.005" v="3966" actId="26606"/>
          <ac:spMkLst>
            <pc:docMk/>
            <pc:sldMk cId="3775895827" sldId="278"/>
            <ac:spMk id="66" creationId="{3F0BE7ED-7814-4273-B18A-F26CC0380380}"/>
          </ac:spMkLst>
        </pc:spChg>
        <pc:grpChg chg="add del">
          <ac:chgData name="Maryam Khan" userId="74393b4f5e72c20a" providerId="LiveId" clId="{BCE46018-CB10-4FAD-8E4E-BB0FD7BEAF47}" dt="2021-12-19T01:43:09.504" v="3114" actId="26606"/>
          <ac:grpSpMkLst>
            <pc:docMk/>
            <pc:sldMk cId="3775895827" sldId="278"/>
            <ac:grpSpMk id="14" creationId="{AC0B7807-0C83-4963-821A-69B172722E49}"/>
          </ac:grpSpMkLst>
        </pc:grpChg>
        <pc:grpChg chg="add del">
          <ac:chgData name="Maryam Khan" userId="74393b4f5e72c20a" providerId="LiveId" clId="{BCE46018-CB10-4FAD-8E4E-BB0FD7BEAF47}" dt="2021-12-19T02:52:00.257" v="3965" actId="26606"/>
          <ac:grpSpMkLst>
            <pc:docMk/>
            <pc:sldMk cId="3775895827" sldId="278"/>
            <ac:grpSpMk id="26" creationId="{E9B930FD-8671-4C4C-ADCF-73AC1D0CD417}"/>
          </ac:grpSpMkLst>
        </pc:grpChg>
        <pc:grpChg chg="add del">
          <ac:chgData name="Maryam Khan" userId="74393b4f5e72c20a" providerId="LiveId" clId="{BCE46018-CB10-4FAD-8E4E-BB0FD7BEAF47}" dt="2021-12-19T02:52:00.257" v="3965" actId="26606"/>
          <ac:grpSpMkLst>
            <pc:docMk/>
            <pc:sldMk cId="3775895827" sldId="278"/>
            <ac:grpSpMk id="32" creationId="{383C2651-AE0C-4AE4-8725-E2F9414FE219}"/>
          </ac:grpSpMkLst>
        </pc:grpChg>
        <pc:grpChg chg="add del">
          <ac:chgData name="Maryam Khan" userId="74393b4f5e72c20a" providerId="LiveId" clId="{BCE46018-CB10-4FAD-8E4E-BB0FD7BEAF47}" dt="2021-12-19T02:51:11.042" v="3955" actId="26606"/>
          <ac:grpSpMkLst>
            <pc:docMk/>
            <pc:sldMk cId="3775895827" sldId="278"/>
            <ac:grpSpMk id="43" creationId="{A7900967-84CA-47B4-9F1C-E787BAC1496A}"/>
          </ac:grpSpMkLst>
        </pc:grpChg>
        <pc:picChg chg="add mod ord">
          <ac:chgData name="Maryam Khan" userId="74393b4f5e72c20a" providerId="LiveId" clId="{BCE46018-CB10-4FAD-8E4E-BB0FD7BEAF47}" dt="2021-12-19T02:52:06.005" v="3966" actId="26606"/>
          <ac:picMkLst>
            <pc:docMk/>
            <pc:sldMk cId="3775895827" sldId="278"/>
            <ac:picMk id="8" creationId="{7381D62B-761C-4AA2-936B-9BCB8C087010}"/>
          </ac:picMkLst>
        </pc:picChg>
      </pc:sldChg>
      <pc:sldChg chg="addSp delSp modSp new mod setBg modClrScheme setClrOvrMap chgLayout">
        <pc:chgData name="Maryam Khan" userId="74393b4f5e72c20a" providerId="LiveId" clId="{BCE46018-CB10-4FAD-8E4E-BB0FD7BEAF47}" dt="2021-12-19T02:51:58.955" v="3964" actId="26606"/>
        <pc:sldMkLst>
          <pc:docMk/>
          <pc:sldMk cId="3127712612" sldId="279"/>
        </pc:sldMkLst>
        <pc:spChg chg="del mod ord">
          <ac:chgData name="Maryam Khan" userId="74393b4f5e72c20a" providerId="LiveId" clId="{BCE46018-CB10-4FAD-8E4E-BB0FD7BEAF47}" dt="2021-12-18T14:52:10.515" v="43" actId="700"/>
          <ac:spMkLst>
            <pc:docMk/>
            <pc:sldMk cId="3127712612" sldId="279"/>
            <ac:spMk id="2" creationId="{956E9B6B-FF3B-4C2C-8F87-2280EBDCF7E3}"/>
          </ac:spMkLst>
        </pc:spChg>
        <pc:spChg chg="del">
          <ac:chgData name="Maryam Khan" userId="74393b4f5e72c20a" providerId="LiveId" clId="{BCE46018-CB10-4FAD-8E4E-BB0FD7BEAF47}" dt="2021-12-18T14:52:10.515" v="43" actId="700"/>
          <ac:spMkLst>
            <pc:docMk/>
            <pc:sldMk cId="3127712612" sldId="279"/>
            <ac:spMk id="3" creationId="{91700FBD-2EC2-4E4C-8276-892FD999CCDD}"/>
          </ac:spMkLst>
        </pc:spChg>
        <pc:spChg chg="del">
          <ac:chgData name="Maryam Khan" userId="74393b4f5e72c20a" providerId="LiveId" clId="{BCE46018-CB10-4FAD-8E4E-BB0FD7BEAF47}" dt="2021-12-18T14:52:10.515" v="43" actId="700"/>
          <ac:spMkLst>
            <pc:docMk/>
            <pc:sldMk cId="3127712612" sldId="279"/>
            <ac:spMk id="4" creationId="{F81CDAF2-F536-4366-9250-BFAC16BC6630}"/>
          </ac:spMkLst>
        </pc:spChg>
        <pc:spChg chg="add del mod ord">
          <ac:chgData name="Maryam Khan" userId="74393b4f5e72c20a" providerId="LiveId" clId="{BCE46018-CB10-4FAD-8E4E-BB0FD7BEAF47}" dt="2021-12-18T14:52:18.025" v="44" actId="700"/>
          <ac:spMkLst>
            <pc:docMk/>
            <pc:sldMk cId="3127712612" sldId="279"/>
            <ac:spMk id="5" creationId="{C2607A91-123C-449F-AF3E-D8FD34104D6C}"/>
          </ac:spMkLst>
        </pc:spChg>
        <pc:spChg chg="add mod ord">
          <ac:chgData name="Maryam Khan" userId="74393b4f5e72c20a" providerId="LiveId" clId="{BCE46018-CB10-4FAD-8E4E-BB0FD7BEAF47}" dt="2021-12-19T02:51:58.955" v="3964" actId="26606"/>
          <ac:spMkLst>
            <pc:docMk/>
            <pc:sldMk cId="3127712612" sldId="279"/>
            <ac:spMk id="6" creationId="{E096C84E-F2E9-47D6-ADBE-C7FA161F4D75}"/>
          </ac:spMkLst>
        </pc:spChg>
        <pc:spChg chg="add mod ord">
          <ac:chgData name="Maryam Khan" userId="74393b4f5e72c20a" providerId="LiveId" clId="{BCE46018-CB10-4FAD-8E4E-BB0FD7BEAF47}" dt="2021-12-19T02:51:58.955" v="3964" actId="26606"/>
          <ac:spMkLst>
            <pc:docMk/>
            <pc:sldMk cId="3127712612" sldId="279"/>
            <ac:spMk id="7" creationId="{A2F5B358-DEAE-4E58-B473-0350346223DF}"/>
          </ac:spMkLst>
        </pc:spChg>
        <pc:spChg chg="add del">
          <ac:chgData name="Maryam Khan" userId="74393b4f5e72c20a" providerId="LiveId" clId="{BCE46018-CB10-4FAD-8E4E-BB0FD7BEAF47}" dt="2021-12-19T02:51:58.955" v="3964" actId="26606"/>
          <ac:spMkLst>
            <pc:docMk/>
            <pc:sldMk cId="3127712612" sldId="279"/>
            <ac:spMk id="12" creationId="{A9CB0874-88B8-43D3-B0B6-C32F790F790D}"/>
          </ac:spMkLst>
        </pc:spChg>
        <pc:grpChg chg="add del">
          <ac:chgData name="Maryam Khan" userId="74393b4f5e72c20a" providerId="LiveId" clId="{BCE46018-CB10-4FAD-8E4E-BB0FD7BEAF47}" dt="2021-12-19T02:51:58.955" v="3964" actId="26606"/>
          <ac:grpSpMkLst>
            <pc:docMk/>
            <pc:sldMk cId="3127712612" sldId="279"/>
            <ac:grpSpMk id="14" creationId="{4BFD067A-52BE-40EE-B7CA-391830B9A265}"/>
          </ac:grpSpMkLst>
        </pc:grpChg>
        <pc:grpChg chg="add del">
          <ac:chgData name="Maryam Khan" userId="74393b4f5e72c20a" providerId="LiveId" clId="{BCE46018-CB10-4FAD-8E4E-BB0FD7BEAF47}" dt="2021-12-19T02:51:58.955" v="3964" actId="26606"/>
          <ac:grpSpMkLst>
            <pc:docMk/>
            <pc:sldMk cId="3127712612" sldId="279"/>
            <ac:grpSpMk id="18" creationId="{C15B8CC4-8CCE-428F-AE7E-28D178984CEC}"/>
          </ac:grpSpMkLst>
        </pc:grpChg>
      </pc:sldChg>
      <pc:sldChg chg="addSp modSp new mod setBg setClrOvrMap">
        <pc:chgData name="Maryam Khan" userId="74393b4f5e72c20a" providerId="LiveId" clId="{BCE46018-CB10-4FAD-8E4E-BB0FD7BEAF47}" dt="2021-12-19T02:53:27.093" v="3976" actId="26606"/>
        <pc:sldMkLst>
          <pc:docMk/>
          <pc:sldMk cId="3853303963" sldId="280"/>
        </pc:sldMkLst>
        <pc:spChg chg="mod">
          <ac:chgData name="Maryam Khan" userId="74393b4f5e72c20a" providerId="LiveId" clId="{BCE46018-CB10-4FAD-8E4E-BB0FD7BEAF47}" dt="2021-12-19T02:53:27.093" v="3976" actId="26606"/>
          <ac:spMkLst>
            <pc:docMk/>
            <pc:sldMk cId="3853303963" sldId="280"/>
            <ac:spMk id="2" creationId="{3694412F-C9C6-4F0F-B3FC-D492B3650745}"/>
          </ac:spMkLst>
        </pc:spChg>
        <pc:spChg chg="mod">
          <ac:chgData name="Maryam Khan" userId="74393b4f5e72c20a" providerId="LiveId" clId="{BCE46018-CB10-4FAD-8E4E-BB0FD7BEAF47}" dt="2021-12-19T02:53:27.093" v="3976" actId="26606"/>
          <ac:spMkLst>
            <pc:docMk/>
            <pc:sldMk cId="3853303963" sldId="280"/>
            <ac:spMk id="3" creationId="{94C8E74E-C456-4FEA-BAC6-78AF76E35921}"/>
          </ac:spMkLst>
        </pc:spChg>
        <pc:spChg chg="add">
          <ac:chgData name="Maryam Khan" userId="74393b4f5e72c20a" providerId="LiveId" clId="{BCE46018-CB10-4FAD-8E4E-BB0FD7BEAF47}" dt="2021-12-19T02:53:27.093" v="3976" actId="26606"/>
          <ac:spMkLst>
            <pc:docMk/>
            <pc:sldMk cId="3853303963" sldId="280"/>
            <ac:spMk id="8" creationId="{A9CB0874-88B8-43D3-B0B6-C32F790F790D}"/>
          </ac:spMkLst>
        </pc:spChg>
        <pc:grpChg chg="add">
          <ac:chgData name="Maryam Khan" userId="74393b4f5e72c20a" providerId="LiveId" clId="{BCE46018-CB10-4FAD-8E4E-BB0FD7BEAF47}" dt="2021-12-19T02:53:27.093" v="3976" actId="26606"/>
          <ac:grpSpMkLst>
            <pc:docMk/>
            <pc:sldMk cId="3853303963" sldId="280"/>
            <ac:grpSpMk id="10" creationId="{4BFD067A-52BE-40EE-B7CA-391830B9A265}"/>
          </ac:grpSpMkLst>
        </pc:grpChg>
        <pc:grpChg chg="add">
          <ac:chgData name="Maryam Khan" userId="74393b4f5e72c20a" providerId="LiveId" clId="{BCE46018-CB10-4FAD-8E4E-BB0FD7BEAF47}" dt="2021-12-19T02:53:27.093" v="3976" actId="26606"/>
          <ac:grpSpMkLst>
            <pc:docMk/>
            <pc:sldMk cId="3853303963" sldId="280"/>
            <ac:grpSpMk id="14" creationId="{C15B8CC4-8CCE-428F-AE7E-28D178984CEC}"/>
          </ac:grpSpMkLst>
        </pc:grpChg>
      </pc:sldChg>
      <pc:sldChg chg="addSp delSp modSp new mod setBg">
        <pc:chgData name="Maryam Khan" userId="74393b4f5e72c20a" providerId="LiveId" clId="{BCE46018-CB10-4FAD-8E4E-BB0FD7BEAF47}" dt="2021-12-19T02:53:52.114" v="3977" actId="26606"/>
        <pc:sldMkLst>
          <pc:docMk/>
          <pc:sldMk cId="163290649" sldId="281"/>
        </pc:sldMkLst>
        <pc:spChg chg="mod ord">
          <ac:chgData name="Maryam Khan" userId="74393b4f5e72c20a" providerId="LiveId" clId="{BCE46018-CB10-4FAD-8E4E-BB0FD7BEAF47}" dt="2021-12-19T02:53:52.114" v="3977" actId="26606"/>
          <ac:spMkLst>
            <pc:docMk/>
            <pc:sldMk cId="163290649" sldId="281"/>
            <ac:spMk id="2" creationId="{952CC75A-25CA-4A13-84E9-BC8DC73F2351}"/>
          </ac:spMkLst>
        </pc:spChg>
        <pc:spChg chg="del">
          <ac:chgData name="Maryam Khan" userId="74393b4f5e72c20a" providerId="LiveId" clId="{BCE46018-CB10-4FAD-8E4E-BB0FD7BEAF47}" dt="2021-12-18T22:35:48.826" v="550" actId="22"/>
          <ac:spMkLst>
            <pc:docMk/>
            <pc:sldMk cId="163290649" sldId="281"/>
            <ac:spMk id="3" creationId="{FCDEE4A9-F388-4A57-9F86-AA9882B737AD}"/>
          </ac:spMkLst>
        </pc:spChg>
        <pc:spChg chg="add del">
          <ac:chgData name="Maryam Khan" userId="74393b4f5e72c20a" providerId="LiveId" clId="{BCE46018-CB10-4FAD-8E4E-BB0FD7BEAF47}" dt="2021-12-19T02:53:52.114" v="3977" actId="26606"/>
          <ac:spMkLst>
            <pc:docMk/>
            <pc:sldMk cId="163290649" sldId="281"/>
            <ac:spMk id="14" creationId="{73DE2CFE-42F2-48F0-8706-5264E012B10C}"/>
          </ac:spMkLst>
        </pc:spChg>
        <pc:spChg chg="add">
          <ac:chgData name="Maryam Khan" userId="74393b4f5e72c20a" providerId="LiveId" clId="{BCE46018-CB10-4FAD-8E4E-BB0FD7BEAF47}" dt="2021-12-19T02:53:52.114" v="3977" actId="26606"/>
          <ac:spMkLst>
            <pc:docMk/>
            <pc:sldMk cId="163290649" sldId="281"/>
            <ac:spMk id="19" creationId="{4585881B-0E59-429C-BDFD-2DD5F4822276}"/>
          </ac:spMkLst>
        </pc:spChg>
        <pc:grpChg chg="add">
          <ac:chgData name="Maryam Khan" userId="74393b4f5e72c20a" providerId="LiveId" clId="{BCE46018-CB10-4FAD-8E4E-BB0FD7BEAF47}" dt="2021-12-19T02:53:52.114" v="3977" actId="26606"/>
          <ac:grpSpMkLst>
            <pc:docMk/>
            <pc:sldMk cId="163290649" sldId="281"/>
            <ac:grpSpMk id="21" creationId="{FBC8B6C8-85BC-486C-8279-C77598FA8551}"/>
          </ac:grpSpMkLst>
        </pc:grpChg>
        <pc:picChg chg="add mod ord">
          <ac:chgData name="Maryam Khan" userId="74393b4f5e72c20a" providerId="LiveId" clId="{BCE46018-CB10-4FAD-8E4E-BB0FD7BEAF47}" dt="2021-12-19T02:53:52.114" v="3977" actId="26606"/>
          <ac:picMkLst>
            <pc:docMk/>
            <pc:sldMk cId="163290649" sldId="281"/>
            <ac:picMk id="5" creationId="{E43F052F-0EE5-453F-ABBC-071A44EB7CEF}"/>
          </ac:picMkLst>
        </pc:picChg>
        <pc:picChg chg="add mod ord">
          <ac:chgData name="Maryam Khan" userId="74393b4f5e72c20a" providerId="LiveId" clId="{BCE46018-CB10-4FAD-8E4E-BB0FD7BEAF47}" dt="2021-12-19T02:53:52.114" v="3977" actId="26606"/>
          <ac:picMkLst>
            <pc:docMk/>
            <pc:sldMk cId="163290649" sldId="281"/>
            <ac:picMk id="7" creationId="{2897B3BF-49FA-4B4A-841B-02A0E889A2C5}"/>
          </ac:picMkLst>
        </pc:picChg>
        <pc:picChg chg="add mod">
          <ac:chgData name="Maryam Khan" userId="74393b4f5e72c20a" providerId="LiveId" clId="{BCE46018-CB10-4FAD-8E4E-BB0FD7BEAF47}" dt="2021-12-19T02:53:52.114" v="3977" actId="26606"/>
          <ac:picMkLst>
            <pc:docMk/>
            <pc:sldMk cId="163290649" sldId="281"/>
            <ac:picMk id="9" creationId="{B23F5C3F-2F1E-47BC-BC2E-3EED923EB2E2}"/>
          </ac:picMkLst>
        </pc:picChg>
      </pc:sldChg>
      <pc:sldChg chg="addSp delSp modSp new mod setBg">
        <pc:chgData name="Maryam Khan" userId="74393b4f5e72c20a" providerId="LiveId" clId="{BCE46018-CB10-4FAD-8E4E-BB0FD7BEAF47}" dt="2021-12-19T02:50:40.382" v="3951" actId="26606"/>
        <pc:sldMkLst>
          <pc:docMk/>
          <pc:sldMk cId="2841698456" sldId="282"/>
        </pc:sldMkLst>
        <pc:spChg chg="mod">
          <ac:chgData name="Maryam Khan" userId="74393b4f5e72c20a" providerId="LiveId" clId="{BCE46018-CB10-4FAD-8E4E-BB0FD7BEAF47}" dt="2021-12-19T02:50:40.382" v="3951" actId="26606"/>
          <ac:spMkLst>
            <pc:docMk/>
            <pc:sldMk cId="2841698456" sldId="282"/>
            <ac:spMk id="2" creationId="{C2C9FC2C-25A0-4C1B-93BC-2C5ABCDBB94E}"/>
          </ac:spMkLst>
        </pc:spChg>
        <pc:spChg chg="mod">
          <ac:chgData name="Maryam Khan" userId="74393b4f5e72c20a" providerId="LiveId" clId="{BCE46018-CB10-4FAD-8E4E-BB0FD7BEAF47}" dt="2021-12-19T02:50:40.382" v="3951" actId="26606"/>
          <ac:spMkLst>
            <pc:docMk/>
            <pc:sldMk cId="2841698456" sldId="282"/>
            <ac:spMk id="3" creationId="{036135B5-FF06-41C7-AF6A-3F633BD81A06}"/>
          </ac:spMkLst>
        </pc:spChg>
        <pc:spChg chg="add">
          <ac:chgData name="Maryam Khan" userId="74393b4f5e72c20a" providerId="LiveId" clId="{BCE46018-CB10-4FAD-8E4E-BB0FD7BEAF47}" dt="2021-12-19T02:50:40.382" v="3951" actId="26606"/>
          <ac:spMkLst>
            <pc:docMk/>
            <pc:sldMk cId="2841698456" sldId="282"/>
            <ac:spMk id="9" creationId="{73AD41DB-DF9F-49BC-85AE-6AB1840AD517}"/>
          </ac:spMkLst>
        </pc:spChg>
        <pc:spChg chg="add del">
          <ac:chgData name="Maryam Khan" userId="74393b4f5e72c20a" providerId="LiveId" clId="{BCE46018-CB10-4FAD-8E4E-BB0FD7BEAF47}" dt="2021-12-19T02:50:40.345" v="3950" actId="26606"/>
          <ac:spMkLst>
            <pc:docMk/>
            <pc:sldMk cId="2841698456" sldId="282"/>
            <ac:spMk id="10" creationId="{B95B9BA8-1D69-4796-85F5-B6D0BD52354B}"/>
          </ac:spMkLst>
        </pc:spChg>
        <pc:grpChg chg="add">
          <ac:chgData name="Maryam Khan" userId="74393b4f5e72c20a" providerId="LiveId" clId="{BCE46018-CB10-4FAD-8E4E-BB0FD7BEAF47}" dt="2021-12-19T02:50:40.382" v="3951" actId="26606"/>
          <ac:grpSpMkLst>
            <pc:docMk/>
            <pc:sldMk cId="2841698456" sldId="282"/>
            <ac:grpSpMk id="11" creationId="{A4AE1828-51FD-4AD7-BCF6-9AF5C696CE5D}"/>
          </ac:grpSpMkLst>
        </pc:grpChg>
        <pc:grpChg chg="add del">
          <ac:chgData name="Maryam Khan" userId="74393b4f5e72c20a" providerId="LiveId" clId="{BCE46018-CB10-4FAD-8E4E-BB0FD7BEAF47}" dt="2021-12-19T02:50:40.345" v="3950" actId="26606"/>
          <ac:grpSpMkLst>
            <pc:docMk/>
            <pc:sldMk cId="2841698456" sldId="282"/>
            <ac:grpSpMk id="12" creationId="{D44E3F87-3D58-4B03-86B2-15A5C5B9C964}"/>
          </ac:grpSpMkLst>
        </pc:grpChg>
        <pc:picChg chg="add">
          <ac:chgData name="Maryam Khan" userId="74393b4f5e72c20a" providerId="LiveId" clId="{BCE46018-CB10-4FAD-8E4E-BB0FD7BEAF47}" dt="2021-12-19T02:50:40.382" v="3951" actId="26606"/>
          <ac:picMkLst>
            <pc:docMk/>
            <pc:sldMk cId="2841698456" sldId="282"/>
            <ac:picMk id="5" creationId="{6FBA5603-0899-4FB7-8894-7888B88F1ACF}"/>
          </ac:picMkLst>
        </pc:picChg>
        <pc:picChg chg="add del">
          <ac:chgData name="Maryam Khan" userId="74393b4f5e72c20a" providerId="LiveId" clId="{BCE46018-CB10-4FAD-8E4E-BB0FD7BEAF47}" dt="2021-12-19T02:50:40.345" v="3950" actId="26606"/>
          <ac:picMkLst>
            <pc:docMk/>
            <pc:sldMk cId="2841698456" sldId="282"/>
            <ac:picMk id="7" creationId="{0C10043E-A4D3-4A73-984C-938DD0053E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D94A3-FB71-48C6-931F-D889AB7A1057}"/>
              </a:ext>
            </a:extLst>
          </p:cNvPr>
          <p:cNvSpPr>
            <a:spLocks noGrp="1"/>
          </p:cNvSpPr>
          <p:nvPr>
            <p:ph type="ctrTitle"/>
          </p:nvPr>
        </p:nvSpPr>
        <p:spPr>
          <a:xfrm>
            <a:off x="3924300" y="1367673"/>
            <a:ext cx="4593432" cy="2665509"/>
          </a:xfrm>
        </p:spPr>
        <p:txBody>
          <a:bodyPr>
            <a:normAutofit/>
          </a:bodyPr>
          <a:lstStyle/>
          <a:p>
            <a:pPr algn="r">
              <a:lnSpc>
                <a:spcPct val="90000"/>
              </a:lnSpc>
            </a:pPr>
            <a:r>
              <a:rPr lang="en-US" sz="3500">
                <a:solidFill>
                  <a:schemeClr val="bg1"/>
                </a:solidFill>
              </a:rPr>
              <a:t>SEC285 FINAL COURSE PROJECT ON FUNDAMENTALS OF INFORMATION SYSTEM SECURITY</a:t>
            </a:r>
          </a:p>
        </p:txBody>
      </p:sp>
      <p:sp>
        <p:nvSpPr>
          <p:cNvPr id="3" name="Subtitle 2">
            <a:extLst>
              <a:ext uri="{FF2B5EF4-FFF2-40B4-BE49-F238E27FC236}">
                <a16:creationId xmlns:a16="http://schemas.microsoft.com/office/drawing/2014/main" id="{AC4B9DB8-0EA8-430A-BCE4-44D195CBDFB3}"/>
              </a:ext>
            </a:extLst>
          </p:cNvPr>
          <p:cNvSpPr>
            <a:spLocks noGrp="1"/>
          </p:cNvSpPr>
          <p:nvPr>
            <p:ph type="subTitle" idx="1"/>
          </p:nvPr>
        </p:nvSpPr>
        <p:spPr>
          <a:xfrm>
            <a:off x="3921526" y="4414180"/>
            <a:ext cx="4596206" cy="884538"/>
          </a:xfrm>
        </p:spPr>
        <p:txBody>
          <a:bodyPr>
            <a:normAutofit/>
          </a:bodyPr>
          <a:lstStyle/>
          <a:p>
            <a:pPr algn="r">
              <a:lnSpc>
                <a:spcPct val="90000"/>
              </a:lnSpc>
            </a:pPr>
            <a:r>
              <a:rPr lang="en-US" sz="2700">
                <a:solidFill>
                  <a:schemeClr val="bg1"/>
                </a:solidFill>
              </a:rPr>
              <a:t>PRESENTED BY: MARYAM ZISHAN</a:t>
            </a:r>
          </a:p>
        </p:txBody>
      </p:sp>
      <p:pic>
        <p:nvPicPr>
          <p:cNvPr id="15" name="Picture 4" descr="A digital stock market graph">
            <a:extLst>
              <a:ext uri="{FF2B5EF4-FFF2-40B4-BE49-F238E27FC236}">
                <a16:creationId xmlns:a16="http://schemas.microsoft.com/office/drawing/2014/main" id="{FDE49C26-0162-4C4F-BE13-64D3D94696B4}"/>
              </a:ext>
            </a:extLst>
          </p:cNvPr>
          <p:cNvPicPr>
            <a:picLocks noChangeAspect="1"/>
          </p:cNvPicPr>
          <p:nvPr/>
        </p:nvPicPr>
        <p:blipFill rotWithShape="1">
          <a:blip r:embed="rId2"/>
          <a:srcRect l="48214" r="17941" b="-1"/>
          <a:stretch/>
        </p:blipFill>
        <p:spPr>
          <a:xfrm>
            <a:off x="20" y="10"/>
            <a:ext cx="3413395"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6"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2181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576137"/>
          </a:xfrm>
          <a:solidFill>
            <a:schemeClr val="tx1"/>
          </a:solidFill>
        </p:spPr>
        <p:txBody>
          <a:bodyPr>
            <a:normAutofit/>
          </a:bodyPr>
          <a:lstStyle/>
          <a:p>
            <a:r>
              <a:rPr lang="en-US" sz="3200" b="0" dirty="0">
                <a:solidFill>
                  <a:schemeClr val="bg1"/>
                </a:solidFill>
              </a:rPr>
              <a:t>Question</a:t>
            </a:r>
          </a:p>
        </p:txBody>
      </p:sp>
      <p:sp>
        <p:nvSpPr>
          <p:cNvPr id="9" name="Text Placeholder 3"/>
          <p:cNvSpPr>
            <a:spLocks noGrp="1"/>
          </p:cNvSpPr>
          <p:nvPr>
            <p:ph type="body" sz="half" idx="2"/>
          </p:nvPr>
        </p:nvSpPr>
        <p:spPr>
          <a:xfrm>
            <a:off x="0" y="1752600"/>
            <a:ext cx="9144000" cy="5105400"/>
          </a:xfrm>
          <a:solidFill>
            <a:schemeClr val="tx1"/>
          </a:solidFill>
        </p:spPr>
        <p:txBody>
          <a:bodyPr>
            <a:normAutofit fontScale="77500" lnSpcReduction="20000"/>
          </a:bodyPr>
          <a:lstStyle/>
          <a:p>
            <a:pPr>
              <a:spcBef>
                <a:spcPts val="0"/>
              </a:spcBef>
            </a:pPr>
            <a:r>
              <a:rPr lang="en-US" sz="1800" dirty="0">
                <a:solidFill>
                  <a:schemeClr val="bg1"/>
                </a:solidFill>
              </a:rPr>
              <a:t>What effect does the </a:t>
            </a:r>
            <a:r>
              <a:rPr lang="en-US" sz="1800" dirty="0" err="1">
                <a:solidFill>
                  <a:schemeClr val="bg1"/>
                </a:solidFill>
              </a:rPr>
              <a:t>sudo</a:t>
            </a:r>
            <a:r>
              <a:rPr lang="en-US" sz="1800" dirty="0">
                <a:solidFill>
                  <a:schemeClr val="bg1"/>
                </a:solidFill>
              </a:rPr>
              <a:t> </a:t>
            </a:r>
            <a:r>
              <a:rPr lang="en-US" sz="1800" dirty="0" err="1">
                <a:solidFill>
                  <a:schemeClr val="bg1"/>
                </a:solidFill>
              </a:rPr>
              <a:t>iptables</a:t>
            </a:r>
            <a:r>
              <a:rPr lang="en-US" sz="1800" dirty="0">
                <a:solidFill>
                  <a:schemeClr val="bg1"/>
                </a:solidFill>
              </a:rPr>
              <a:t> --policy INPUT DROP command have on the access to computing resources?</a:t>
            </a:r>
          </a:p>
          <a:p>
            <a:pPr>
              <a:spcBef>
                <a:spcPts val="0"/>
              </a:spcBef>
            </a:pPr>
            <a:endParaRPr lang="en-US" dirty="0">
              <a:solidFill>
                <a:schemeClr val="bg1"/>
              </a:solidFill>
            </a:endParaRPr>
          </a:p>
          <a:p>
            <a:pPr marL="0" marR="0">
              <a:lnSpc>
                <a:spcPct val="107000"/>
              </a:lnSpc>
              <a:spcBef>
                <a:spcPts val="0"/>
              </a:spcBef>
              <a:spcAft>
                <a:spcPts val="800"/>
              </a:spcAft>
            </a:pPr>
            <a:r>
              <a:rPr lang="en-US" dirty="0">
                <a:solidFill>
                  <a:schemeClr val="bg1"/>
                </a:solidFill>
              </a:rPr>
              <a:t>Answer here: </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Rules for filtering packets are put in place using the “iptables” command. The user-space application program “iptables” allows configuring the tables provided by the Linux kernel firewall, as well as the chains and rules it </a:t>
            </a:r>
            <a:r>
              <a:rPr lang="en-US"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stores.The</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following aspects of the packet are most often used as criteria:</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Packet Type — Specifies the type of packets the command filters.</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Packet Source/Destination — Specifies which packets the command filters based on the source or destination of the packet.</a:t>
            </a:r>
          </a:p>
          <a:p>
            <a:pPr marL="342900" marR="0" lvl="0" indent="-342900">
              <a:lnSpc>
                <a:spcPct val="107000"/>
              </a:lnSpc>
              <a:spcBef>
                <a:spcPts val="0"/>
              </a:spcBef>
              <a:spcAft>
                <a:spcPts val="800"/>
              </a:spcAft>
              <a:buFont typeface="Symbol" panose="05050102010706020507" pitchFamily="18" charset="2"/>
              <a:buChar char=""/>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Target — Specifies what action is taken on packets matching the above criteria.</a:t>
            </a:r>
          </a:p>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looking at the structure of an “iptables” command, it is important to remember that, unlike most other commands, the length and complexity of an “iptables” command can change based on its purpose. A command to remove a rule from a chain can be very short, while a command designed to filter packets from a particular subnet using a variety of specific parameters and options can be rather lengthy. When creating iptables commands, it is helpful to recognize that some parameters and options may create the need for other parameters and options to further specify the previous option's request. To construct a valid rule, this must continue until every parameter and option that requires another set of options is satisfied. </a:t>
            </a:r>
          </a:p>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chain names indicate which traffic the rules in each list will be applied to, input is for any connections coming to your cloud server, output is any leaving traffic and forward for any pass through. Each chain also has its policy setting which determines how the traffic is handled if it doesn’t match any specific rules, by default it’s set to accept. </a:t>
            </a:r>
          </a:p>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default behavior of the three chains can be determined by using the </a:t>
            </a:r>
            <a:r>
              <a:rPr lang="en-US"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sudo</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iptables –policy input and output command. This command essentially displays the chains and the rules applied to them by default if any. Using the accept option you allow a certain chain to receive internet packets from that chain whether incoming or outgoing. While the deny policy changes the input and output to not send nor receive packets from the internet with a certain chain. </a:t>
            </a:r>
          </a:p>
          <a:p>
            <a:pPr>
              <a:spcBef>
                <a:spcPts val="0"/>
              </a:spcBef>
            </a:pPr>
            <a:endParaRPr lang="en-US" dirty="0">
              <a:solidFill>
                <a:schemeClr val="bg1"/>
              </a:solidFill>
            </a:endParaRPr>
          </a:p>
          <a:p>
            <a:pPr>
              <a:spcBef>
                <a:spcPts val="0"/>
              </a:spcBef>
            </a:pPr>
            <a:endParaRPr lang="en-US" dirty="0">
              <a:solidFill>
                <a:schemeClr val="bg1"/>
              </a:solidFill>
            </a:endParaRPr>
          </a:p>
          <a:p>
            <a:pPr marL="171450" indent="-171450">
              <a:spcBef>
                <a:spcPts val="0"/>
              </a:spcBef>
              <a:buFont typeface="Arial" panose="020B0604020202020204" pitchFamily="34" charset="0"/>
              <a:buChar char="•"/>
            </a:pPr>
            <a:endParaRPr lang="en-US" dirty="0">
              <a:solidFill>
                <a:schemeClr val="bg1"/>
              </a:solidFill>
            </a:endParaRPr>
          </a:p>
          <a:p>
            <a:pPr marL="171450" indent="-171450">
              <a:spcBef>
                <a:spcPts val="0"/>
              </a:spcBef>
              <a:buFont typeface="Arial" panose="020B0604020202020204" pitchFamily="34" charset="0"/>
              <a:buChar char="•"/>
            </a:pPr>
            <a:endParaRPr lang="en-US" dirty="0">
              <a:solidFill>
                <a:schemeClr val="bg1"/>
              </a:solidFill>
            </a:endParaRPr>
          </a:p>
          <a:p>
            <a:pPr marL="171450" indent="-171450">
              <a:spcBef>
                <a:spcPts val="0"/>
              </a:spcBef>
              <a:buFont typeface="Arial" panose="020B0604020202020204" pitchFamily="34" charset="0"/>
              <a:buChar char="•"/>
            </a:pPr>
            <a:endParaRPr lang="en-US" dirty="0">
              <a:solidFill>
                <a:schemeClr val="bg1"/>
              </a:solidFill>
            </a:endParaRPr>
          </a:p>
          <a:p>
            <a:pPr marL="171450" indent="-171450">
              <a:spcBef>
                <a:spcPts val="0"/>
              </a:spcBef>
              <a:buFont typeface="Arial" panose="020B0604020202020204" pitchFamily="34" charset="0"/>
              <a:buChar char="•"/>
            </a:pPr>
            <a:endParaRPr lang="en-US" dirty="0">
              <a:solidFill>
                <a:schemeClr val="bg1"/>
              </a:solidFill>
            </a:endParaRPr>
          </a:p>
          <a:p>
            <a:pPr>
              <a:spcBef>
                <a:spcPts val="0"/>
              </a:spcBef>
            </a:pPr>
            <a:endParaRPr lang="en-US" dirty="0">
              <a:solidFill>
                <a:schemeClr val="bg1"/>
              </a:solidFill>
            </a:endParaRPr>
          </a:p>
          <a:p>
            <a:pPr>
              <a:spcBef>
                <a:spcPts val="0"/>
              </a:spcBef>
            </a:pPr>
            <a:r>
              <a:rPr lang="en-US" dirty="0">
                <a:solidFill>
                  <a:schemeClr val="bg1"/>
                </a:solidFill>
              </a:rPr>
              <a:t>Reference:</a:t>
            </a:r>
            <a:br>
              <a:rPr lang="en-US" dirty="0">
                <a:solidFill>
                  <a:schemeClr val="bg1"/>
                </a:solidFill>
              </a:rPr>
            </a:br>
            <a:r>
              <a:rPr lang="en-US" dirty="0">
                <a:solidFill>
                  <a:schemeClr val="bg1"/>
                </a:solidFill>
              </a:rPr>
              <a:t>Google</a:t>
            </a:r>
          </a:p>
        </p:txBody>
      </p:sp>
    </p:spTree>
    <p:extLst>
      <p:ext uri="{BB962C8B-B14F-4D97-AF65-F5344CB8AC3E}">
        <p14:creationId xmlns:p14="http://schemas.microsoft.com/office/powerpoint/2010/main" val="9831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24785" y="5490971"/>
            <a:ext cx="5221554" cy="1159200"/>
          </a:xfrm>
        </p:spPr>
        <p:txBody>
          <a:bodyPr vert="horz" lIns="91440" tIns="45720" rIns="91440" bIns="45720" rtlCol="0" anchor="ctr">
            <a:normAutofit/>
          </a:bodyPr>
          <a:lstStyle/>
          <a:p>
            <a:pPr>
              <a:lnSpc>
                <a:spcPct val="90000"/>
              </a:lnSpc>
            </a:pPr>
            <a:r>
              <a:rPr lang="en-US" sz="3500" b="0" kern="1200">
                <a:solidFill>
                  <a:srgbClr val="FFFFFF"/>
                </a:solidFill>
                <a:latin typeface="+mj-lt"/>
                <a:ea typeface="+mj-ea"/>
                <a:cs typeface="+mj-cs"/>
              </a:rPr>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42391" y="5633765"/>
            <a:ext cx="2556416" cy="873612"/>
          </a:xfrm>
        </p:spPr>
        <p:txBody>
          <a:bodyPr vert="horz" lIns="91440" tIns="45720" rIns="91440" bIns="45720" rtlCol="0" anchor="ctr">
            <a:normAutofit/>
          </a:bodyPr>
          <a:lstStyle/>
          <a:p>
            <a:pPr>
              <a:lnSpc>
                <a:spcPct val="90000"/>
              </a:lnSpc>
              <a:spcBef>
                <a:spcPts val="1000"/>
              </a:spcBef>
            </a:pPr>
            <a:r>
              <a:rPr lang="en-US" sz="1700" kern="1200">
                <a:solidFill>
                  <a:srgbClr val="FFFFFF"/>
                </a:solidFill>
                <a:latin typeface="+mn-lt"/>
                <a:ea typeface="+mn-ea"/>
                <a:cs typeface="+mn-cs"/>
              </a:rPr>
              <a:t>This screenshot should show the Nmap scan result of the Linux Server VM.</a:t>
            </a:r>
          </a:p>
        </p:txBody>
      </p:sp>
      <p:pic>
        <p:nvPicPr>
          <p:cNvPr id="4" name="Picture Placeholder 3" descr="Text&#10;&#10;Description automatically generated">
            <a:extLst>
              <a:ext uri="{FF2B5EF4-FFF2-40B4-BE49-F238E27FC236}">
                <a16:creationId xmlns:a16="http://schemas.microsoft.com/office/drawing/2014/main" id="{6A74000B-96C6-406C-B9F8-83CFC7018EB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0196" b="-1"/>
          <a:stretch/>
        </p:blipFill>
        <p:spPr>
          <a:xfrm>
            <a:off x="358901" y="680922"/>
            <a:ext cx="8495662" cy="3938933"/>
          </a:xfrm>
          <a:prstGeom prst="rect">
            <a:avLst/>
          </a:prstGeom>
        </p:spPr>
      </p:pic>
    </p:spTree>
    <p:extLst>
      <p:ext uri="{BB962C8B-B14F-4D97-AF65-F5344CB8AC3E}">
        <p14:creationId xmlns:p14="http://schemas.microsoft.com/office/powerpoint/2010/main" val="14485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24300" y="1354819"/>
            <a:ext cx="4593432" cy="2678363"/>
          </a:xfrm>
        </p:spPr>
        <p:txBody>
          <a:bodyPr>
            <a:normAutofit/>
          </a:bodyPr>
          <a:lstStyle/>
          <a:p>
            <a:pPr algn="r">
              <a:lnSpc>
                <a:spcPct val="90000"/>
              </a:lnSpc>
            </a:pPr>
            <a:r>
              <a:rPr lang="en-US" sz="3500" dirty="0">
                <a:solidFill>
                  <a:schemeClr val="bg1"/>
                </a:solidFill>
              </a:rPr>
              <a:t>SEC285</a:t>
            </a:r>
            <a:br>
              <a:rPr lang="en-US" sz="3500" dirty="0">
                <a:solidFill>
                  <a:schemeClr val="bg1"/>
                </a:solidFill>
              </a:rPr>
            </a:br>
            <a:r>
              <a:rPr lang="en-US" sz="3500" dirty="0">
                <a:solidFill>
                  <a:schemeClr val="bg1"/>
                </a:solidFill>
              </a:rPr>
              <a:t>Module 4</a:t>
            </a:r>
            <a:br>
              <a:rPr lang="en-US" sz="3500" dirty="0">
                <a:solidFill>
                  <a:schemeClr val="bg1"/>
                </a:solidFill>
              </a:rPr>
            </a:br>
            <a:r>
              <a:rPr lang="en-US" sz="3500" dirty="0">
                <a:solidFill>
                  <a:schemeClr val="bg1"/>
                </a:solidFill>
              </a:rPr>
              <a:t>Bring Your Own Device (BYOD) </a:t>
            </a:r>
            <a:br>
              <a:rPr lang="en-US" sz="3500" dirty="0">
                <a:solidFill>
                  <a:schemeClr val="bg1"/>
                </a:solidFill>
              </a:rPr>
            </a:br>
            <a:r>
              <a:rPr lang="en-US" sz="3500" dirty="0">
                <a:solidFill>
                  <a:schemeClr val="bg1"/>
                </a:solidFill>
              </a:rPr>
              <a:t>Security Policy </a:t>
            </a:r>
          </a:p>
        </p:txBody>
      </p:sp>
      <p:sp>
        <p:nvSpPr>
          <p:cNvPr id="4" name="Subtitle 3">
            <a:extLst>
              <a:ext uri="{FF2B5EF4-FFF2-40B4-BE49-F238E27FC236}">
                <a16:creationId xmlns:a16="http://schemas.microsoft.com/office/drawing/2014/main" id="{E316441E-6410-4C4F-A3C4-41DA31B54693}"/>
              </a:ext>
            </a:extLst>
          </p:cNvPr>
          <p:cNvSpPr>
            <a:spLocks noGrp="1"/>
          </p:cNvSpPr>
          <p:nvPr>
            <p:ph type="subTitle" idx="1"/>
          </p:nvPr>
        </p:nvSpPr>
        <p:spPr>
          <a:xfrm>
            <a:off x="3921526" y="4414180"/>
            <a:ext cx="4596206" cy="884538"/>
          </a:xfrm>
        </p:spPr>
        <p:txBody>
          <a:bodyPr>
            <a:normAutofit/>
          </a:bodyPr>
          <a:lstStyle/>
          <a:p>
            <a:pPr algn="r">
              <a:lnSpc>
                <a:spcPct val="90000"/>
              </a:lnSpc>
            </a:pPr>
            <a:r>
              <a:rPr lang="en-US" sz="1800">
                <a:solidFill>
                  <a:schemeClr val="bg1"/>
                </a:solidFill>
              </a:rPr>
              <a:t>I will create the bring your own device (BYOD) security policy for BYOD Corporation based on a SANS security policy template.</a:t>
            </a:r>
          </a:p>
        </p:txBody>
      </p:sp>
      <p:sp>
        <p:nvSpPr>
          <p:cNvPr id="11" name="Freeform: Shape 10">
            <a:extLst>
              <a:ext uri="{FF2B5EF4-FFF2-40B4-BE49-F238E27FC236}">
                <a16:creationId xmlns:a16="http://schemas.microsoft.com/office/drawing/2014/main" id="{E253338B-EC15-4112-B0AA-4135021E9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429001"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431899EE-49A4-469F-BDB5-0A178C5510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4" name="Freeform: Shape 13">
              <a:extLst>
                <a:ext uri="{FF2B5EF4-FFF2-40B4-BE49-F238E27FC236}">
                  <a16:creationId xmlns:a16="http://schemas.microsoft.com/office/drawing/2014/main" id="{463E0550-0AFD-458E-A821-787F4CB6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C5702A-BA45-4A2C-99DC-525993A9C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9144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1284685" y="3070719"/>
            <a:ext cx="5899546" cy="2937969"/>
          </a:xfrm>
        </p:spPr>
        <p:txBody>
          <a:bodyPr>
            <a:normAutofit/>
          </a:bodyPr>
          <a:lstStyle/>
          <a:p>
            <a:pPr marL="0" indent="0">
              <a:lnSpc>
                <a:spcPct val="90000"/>
              </a:lnSpc>
              <a:buNone/>
            </a:pPr>
            <a:r>
              <a:rPr lang="en-US" sz="800" b="0" i="0">
                <a:solidFill>
                  <a:schemeClr val="tx1">
                    <a:alpha val="80000"/>
                  </a:schemeClr>
                </a:solidFill>
                <a:effectLst/>
                <a:latin typeface="Times New Roman" panose="02020603050405020304" pitchFamily="18" charset="0"/>
              </a:rPr>
              <a:t>Introduction</a:t>
            </a:r>
          </a:p>
          <a:p>
            <a:pPr marL="0" indent="0">
              <a:lnSpc>
                <a:spcPct val="90000"/>
              </a:lnSpc>
              <a:buNone/>
            </a:pPr>
            <a:endParaRPr lang="en-US" sz="800" b="0" i="0">
              <a:solidFill>
                <a:schemeClr val="tx1">
                  <a:alpha val="80000"/>
                </a:schemeClr>
              </a:solidFill>
              <a:effectLst/>
              <a:latin typeface="Times New Roman" panose="02020603050405020304" pitchFamily="18" charset="0"/>
            </a:endParaRPr>
          </a:p>
          <a:p>
            <a:pPr marL="0" indent="0">
              <a:lnSpc>
                <a:spcPct val="90000"/>
              </a:lnSpc>
              <a:buNone/>
            </a:pPr>
            <a:r>
              <a:rPr lang="en-US" sz="800" b="0" i="0">
                <a:solidFill>
                  <a:schemeClr val="tx1">
                    <a:alpha val="80000"/>
                  </a:schemeClr>
                </a:solidFill>
                <a:effectLst/>
                <a:latin typeface="Times New Roman" panose="02020603050405020304" pitchFamily="18" charset="0"/>
              </a:rPr>
              <a:t>Security policies are high-level statements approved by senior management to guide the behavior of people who come into contact with organizational computing resources. A security policy is a set of documents that clarify an organization’s expectations regarding the proper usage of their computing resources. It specifies which behaviors are considered acceptable and which are not.</a:t>
            </a:r>
          </a:p>
          <a:p>
            <a:pPr marL="0" indent="0">
              <a:lnSpc>
                <a:spcPct val="90000"/>
              </a:lnSpc>
              <a:buNone/>
            </a:pPr>
            <a:endParaRPr lang="en-US" sz="800" b="0" i="0">
              <a:solidFill>
                <a:schemeClr val="tx1">
                  <a:alpha val="80000"/>
                </a:schemeClr>
              </a:solidFill>
              <a:effectLst/>
              <a:latin typeface="Times New Roman" panose="02020603050405020304" pitchFamily="18" charset="0"/>
            </a:endParaRPr>
          </a:p>
          <a:p>
            <a:pPr marL="0" indent="0">
              <a:lnSpc>
                <a:spcPct val="90000"/>
              </a:lnSpc>
              <a:buNone/>
            </a:pPr>
            <a:r>
              <a:rPr lang="en-US" sz="800" b="0" i="0">
                <a:solidFill>
                  <a:schemeClr val="tx1">
                    <a:alpha val="80000"/>
                  </a:schemeClr>
                </a:solidFill>
                <a:effectLst/>
                <a:latin typeface="Times New Roman" panose="02020603050405020304" pitchFamily="18" charset="0"/>
              </a:rPr>
              <a:t>There are three categories of security policies: program policy, issue-specific policy, and system-specific policy.</a:t>
            </a:r>
          </a:p>
          <a:p>
            <a:pPr marL="0" indent="0">
              <a:lnSpc>
                <a:spcPct val="90000"/>
              </a:lnSpc>
              <a:buNone/>
            </a:pPr>
            <a:endParaRPr lang="en-US" sz="800" b="0" i="0">
              <a:solidFill>
                <a:schemeClr val="tx1">
                  <a:alpha val="80000"/>
                </a:schemeClr>
              </a:solidFill>
              <a:effectLst/>
              <a:latin typeface="Times New Roman" panose="02020603050405020304" pitchFamily="18" charset="0"/>
            </a:endParaRPr>
          </a:p>
          <a:p>
            <a:pPr marL="0" indent="0">
              <a:lnSpc>
                <a:spcPct val="90000"/>
              </a:lnSpc>
              <a:buNone/>
            </a:pPr>
            <a:r>
              <a:rPr lang="en-US" sz="800" b="0" i="0">
                <a:solidFill>
                  <a:schemeClr val="tx1">
                    <a:alpha val="80000"/>
                  </a:schemeClr>
                </a:solidFill>
                <a:effectLst/>
                <a:latin typeface="Times New Roman" panose="02020603050405020304" pitchFamily="18" charset="0"/>
              </a:rPr>
              <a:t>A program policy sets the direction of a security program. It allocates appropriate resources to ensure that the security program is effectively implemented. An issue-specific policy focuses on specific technologies implemented in an organization, such as email and virtual private networks (VPNs). A system-specific policy deals with technologies (similar to an issue-specific policy), as well as addressing security personnel and configurations of the said technologies.</a:t>
            </a:r>
          </a:p>
          <a:p>
            <a:pPr marL="0" indent="0">
              <a:lnSpc>
                <a:spcPct val="90000"/>
              </a:lnSpc>
              <a:buNone/>
            </a:pPr>
            <a:endParaRPr lang="en-US" sz="800" b="0" i="0">
              <a:solidFill>
                <a:schemeClr val="tx1">
                  <a:alpha val="80000"/>
                </a:schemeClr>
              </a:solidFill>
              <a:effectLst/>
              <a:latin typeface="Times New Roman" panose="02020603050405020304" pitchFamily="18" charset="0"/>
            </a:endParaRPr>
          </a:p>
          <a:p>
            <a:pPr marL="0" indent="0">
              <a:lnSpc>
                <a:spcPct val="90000"/>
              </a:lnSpc>
              <a:buNone/>
            </a:pPr>
            <a:r>
              <a:rPr lang="en-US" sz="800" b="0" i="0">
                <a:solidFill>
                  <a:schemeClr val="tx1">
                    <a:alpha val="80000"/>
                  </a:schemeClr>
                </a:solidFill>
                <a:effectLst/>
                <a:latin typeface="Times New Roman" panose="02020603050405020304" pitchFamily="18" charset="0"/>
              </a:rPr>
              <a:t>All security practitioners must become familiar with the process of crafting an effective security policy, as outlined in this project module. There are many sample SANS security policies. Reading these policies helps you understand what needs to be included in each section of a security policy.</a:t>
            </a:r>
          </a:p>
          <a:p>
            <a:pPr marL="0" indent="0">
              <a:lnSpc>
                <a:spcPct val="90000"/>
              </a:lnSpc>
              <a:buNone/>
            </a:pPr>
            <a:endParaRPr lang="en-US" sz="800">
              <a:solidFill>
                <a:schemeClr val="tx1">
                  <a:alpha val="80000"/>
                </a:schemeClr>
              </a:solidFill>
              <a:latin typeface="Times New Roman" panose="02020603050405020304" pitchFamily="18" charset="0"/>
            </a:endParaRPr>
          </a:p>
          <a:p>
            <a:pPr marL="0" indent="0">
              <a:lnSpc>
                <a:spcPct val="90000"/>
              </a:lnSpc>
              <a:buNone/>
            </a:pPr>
            <a:endParaRPr lang="en-US" sz="800" b="0" i="0">
              <a:solidFill>
                <a:schemeClr val="tx1">
                  <a:alpha val="80000"/>
                </a:schemeClr>
              </a:solidFill>
              <a:effectLst/>
              <a:latin typeface="Times New Roman" panose="02020603050405020304" pitchFamily="18" charset="0"/>
            </a:endParaRPr>
          </a:p>
          <a:p>
            <a:pPr marL="0" indent="0">
              <a:lnSpc>
                <a:spcPct val="90000"/>
              </a:lnSpc>
              <a:buNone/>
            </a:pPr>
            <a:endParaRPr lang="en-US" sz="800" b="0" i="0">
              <a:solidFill>
                <a:schemeClr val="tx1">
                  <a:alpha val="80000"/>
                </a:schemeClr>
              </a:solidFill>
              <a:effectLst/>
              <a:latin typeface="Times New Roman" panose="02020603050405020304" pitchFamily="18" charset="0"/>
            </a:endParaRPr>
          </a:p>
          <a:p>
            <a:pPr marL="0" indent="0">
              <a:lnSpc>
                <a:spcPct val="90000"/>
              </a:lnSpc>
              <a:buNone/>
            </a:pPr>
            <a:r>
              <a:rPr lang="en-US" sz="800">
                <a:solidFill>
                  <a:schemeClr val="tx1">
                    <a:alpha val="80000"/>
                  </a:schemeClr>
                </a:solidFill>
                <a:latin typeface="Times New Roman" panose="02020603050405020304" pitchFamily="18" charset="0"/>
              </a:rPr>
              <a:t>Reference: </a:t>
            </a:r>
          </a:p>
          <a:p>
            <a:pPr marL="0" indent="0">
              <a:lnSpc>
                <a:spcPct val="90000"/>
              </a:lnSpc>
              <a:buNone/>
            </a:pPr>
            <a:r>
              <a:rPr lang="en-US" sz="800" b="0" i="0">
                <a:solidFill>
                  <a:schemeClr val="tx1">
                    <a:alpha val="80000"/>
                  </a:schemeClr>
                </a:solidFill>
                <a:effectLst/>
                <a:latin typeface="Times New Roman" panose="02020603050405020304" pitchFamily="18" charset="0"/>
              </a:rPr>
              <a:t>S</a:t>
            </a:r>
            <a:r>
              <a:rPr lang="en-US" sz="800">
                <a:solidFill>
                  <a:schemeClr val="tx1">
                    <a:alpha val="80000"/>
                  </a:schemeClr>
                </a:solidFill>
                <a:latin typeface="Times New Roman" panose="02020603050405020304" pitchFamily="18" charset="0"/>
              </a:rPr>
              <a:t>EC285 Project Guide</a:t>
            </a:r>
            <a:endParaRPr lang="en-US" sz="800" b="0" i="0">
              <a:solidFill>
                <a:schemeClr val="tx1">
                  <a:alpha val="80000"/>
                </a:schemeClr>
              </a:solidFill>
              <a:effectLst/>
              <a:latin typeface="Times New Roman" panose="02020603050405020304" pitchFamily="18" charset="0"/>
            </a:endParaRPr>
          </a:p>
          <a:p>
            <a:pPr>
              <a:lnSpc>
                <a:spcPct val="90000"/>
              </a:lnSpc>
              <a:buNone/>
            </a:pPr>
            <a:endParaRPr lang="en-US" sz="800">
              <a:solidFill>
                <a:schemeClr val="tx1">
                  <a:alpha val="80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6000">
              <a:schemeClr val="tx1">
                <a:alpha val="66000"/>
                <a:lumMod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5800" y="1143000"/>
            <a:ext cx="2556704" cy="1371601"/>
          </a:xfrm>
        </p:spPr>
        <p:txBody>
          <a:bodyPr>
            <a:normAutofit fontScale="90000"/>
          </a:bodyPr>
          <a:lstStyle/>
          <a:p>
            <a:r>
              <a:rPr lang="en-US" sz="3300" b="0" dirty="0"/>
              <a:t>BYOD Security Policy</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5800" y="2886946"/>
            <a:ext cx="2063483" cy="2858691"/>
          </a:xfrm>
        </p:spPr>
        <p:txBody>
          <a:bodyPr>
            <a:normAutofit/>
          </a:bodyPr>
          <a:lstStyle/>
          <a:p>
            <a:r>
              <a:rPr lang="en-US" sz="1600" dirty="0"/>
              <a:t>This slide should have the complete security policy template inserted as an object.</a:t>
            </a:r>
          </a:p>
        </p:txBody>
      </p:sp>
      <p:graphicFrame>
        <p:nvGraphicFramePr>
          <p:cNvPr id="3" name="Object 2">
            <a:extLst>
              <a:ext uri="{FF2B5EF4-FFF2-40B4-BE49-F238E27FC236}">
                <a16:creationId xmlns:a16="http://schemas.microsoft.com/office/drawing/2014/main" id="{C35684EE-63D7-4216-A81F-4AEC31FCC05E}"/>
              </a:ext>
            </a:extLst>
          </p:cNvPr>
          <p:cNvGraphicFramePr>
            <a:graphicFrameLocks noChangeAspect="1"/>
          </p:cNvGraphicFramePr>
          <p:nvPr>
            <p:extLst>
              <p:ext uri="{D42A27DB-BD31-4B8C-83A1-F6EECF244321}">
                <p14:modId xmlns:p14="http://schemas.microsoft.com/office/powerpoint/2010/main" val="4022123643"/>
              </p:ext>
            </p:extLst>
          </p:nvPr>
        </p:nvGraphicFramePr>
        <p:xfrm>
          <a:off x="3962400" y="1858246"/>
          <a:ext cx="3657600" cy="2057399"/>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3" name="Object 2">
                        <a:extLst>
                          <a:ext uri="{FF2B5EF4-FFF2-40B4-BE49-F238E27FC236}">
                            <a16:creationId xmlns:a16="http://schemas.microsoft.com/office/drawing/2014/main" id="{C35684EE-63D7-4216-A81F-4AEC31FCC05E}"/>
                          </a:ext>
                        </a:extLst>
                      </p:cNvPr>
                      <p:cNvPicPr/>
                      <p:nvPr/>
                    </p:nvPicPr>
                    <p:blipFill>
                      <a:blip r:embed="rId3"/>
                      <a:stretch>
                        <a:fillRect/>
                      </a:stretch>
                    </p:blipFill>
                    <p:spPr>
                      <a:xfrm>
                        <a:off x="3962400" y="1858246"/>
                        <a:ext cx="3657600" cy="2057399"/>
                      </a:xfrm>
                      <a:prstGeom prst="rect">
                        <a:avLst/>
                      </a:prstGeom>
                    </p:spPr>
                  </p:pic>
                </p:oleObj>
              </mc:Fallback>
            </mc:AlternateContent>
          </a:graphicData>
        </a:graphic>
      </p:graphicFrame>
    </p:spTree>
    <p:extLst>
      <p:ext uri="{BB962C8B-B14F-4D97-AF65-F5344CB8AC3E}">
        <p14:creationId xmlns:p14="http://schemas.microsoft.com/office/powerpoint/2010/main" val="37345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electronic circuit board in blue colour">
            <a:extLst>
              <a:ext uri="{FF2B5EF4-FFF2-40B4-BE49-F238E27FC236}">
                <a16:creationId xmlns:a16="http://schemas.microsoft.com/office/drawing/2014/main" id="{29230889-A694-455C-9726-F03317B73AD8}"/>
              </a:ext>
            </a:extLst>
          </p:cNvPr>
          <p:cNvPicPr>
            <a:picLocks noChangeAspect="1"/>
          </p:cNvPicPr>
          <p:nvPr/>
        </p:nvPicPr>
        <p:blipFill rotWithShape="1">
          <a:blip r:embed="rId2"/>
          <a:srcRect t="125"/>
          <a:stretch/>
        </p:blipFill>
        <p:spPr>
          <a:xfrm>
            <a:off x="20" y="10"/>
            <a:ext cx="9143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38"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8762"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0" name="Group 3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3296010"/>
            <a:ext cx="9143592" cy="2849976"/>
            <a:chOff x="476" y="-3923157"/>
            <a:chExt cx="10667524" cy="2493729"/>
          </a:xfrm>
        </p:grpSpPr>
        <p:sp>
          <p:nvSpPr>
            <p:cNvPr id="41" name="Freeform: Shape 4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628649" y="1120676"/>
            <a:ext cx="5266135" cy="2308324"/>
          </a:xfrm>
        </p:spPr>
        <p:txBody>
          <a:bodyPr>
            <a:normAutofit/>
          </a:bodyPr>
          <a:lstStyle/>
          <a:p>
            <a:pPr algn="l">
              <a:lnSpc>
                <a:spcPct val="90000"/>
              </a:lnSpc>
            </a:pPr>
            <a:r>
              <a:rPr lang="en-US" sz="3900">
                <a:solidFill>
                  <a:srgbClr val="FFFFFF"/>
                </a:solidFill>
              </a:rPr>
              <a:t>SEC285</a:t>
            </a:r>
            <a:br>
              <a:rPr lang="en-US" sz="3900">
                <a:solidFill>
                  <a:srgbClr val="FFFFFF"/>
                </a:solidFill>
              </a:rPr>
            </a:br>
            <a:r>
              <a:rPr lang="en-US" sz="3900">
                <a:solidFill>
                  <a:srgbClr val="FFFFFF"/>
                </a:solidFill>
              </a:rPr>
              <a:t>Module 5</a:t>
            </a:r>
            <a:br>
              <a:rPr lang="en-US" sz="3900">
                <a:solidFill>
                  <a:srgbClr val="FFFFFF"/>
                </a:solidFill>
              </a:rPr>
            </a:br>
            <a:r>
              <a:rPr lang="en-US" sz="3900">
                <a:solidFill>
                  <a:srgbClr val="FFFFFF"/>
                </a:solidFill>
              </a:rPr>
              <a:t>Multifactor Authentication (MFA) </a:t>
            </a:r>
          </a:p>
        </p:txBody>
      </p:sp>
      <p:sp>
        <p:nvSpPr>
          <p:cNvPr id="3" name="Subtitle 2">
            <a:extLst>
              <a:ext uri="{FF2B5EF4-FFF2-40B4-BE49-F238E27FC236}">
                <a16:creationId xmlns:a16="http://schemas.microsoft.com/office/drawing/2014/main" id="{B0A04187-E408-4ED4-8425-F0FEC3E6F0F8}"/>
              </a:ext>
            </a:extLst>
          </p:cNvPr>
          <p:cNvSpPr>
            <a:spLocks noGrp="1"/>
          </p:cNvSpPr>
          <p:nvPr>
            <p:ph type="subTitle" idx="1"/>
          </p:nvPr>
        </p:nvSpPr>
        <p:spPr>
          <a:xfrm>
            <a:off x="626268" y="3809999"/>
            <a:ext cx="5269314" cy="1012778"/>
          </a:xfrm>
        </p:spPr>
        <p:txBody>
          <a:bodyPr>
            <a:normAutofit/>
          </a:bodyPr>
          <a:lstStyle/>
          <a:p>
            <a:pPr algn="l">
              <a:lnSpc>
                <a:spcPct val="90000"/>
              </a:lnSpc>
            </a:pPr>
            <a:r>
              <a:rPr lang="en-US" sz="1000">
                <a:solidFill>
                  <a:srgbClr val="FFFFFF"/>
                </a:solidFill>
              </a:rPr>
              <a:t>Mostly end users use a single password to access all computers in an enterprise. This process is known as single sign-on and can be vulnerable to threats. Hence, to reduce risks of possible threats they now make use of multifactor authentication (MFA) utilizing regular password and a time-based one-time password (OTP).In this module I generated one-time password by using the Google Authenticator app available to Android and iOS devices.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EC7EC-2CF5-40E6-B135-A3BB0355B890}"/>
              </a:ext>
            </a:extLst>
          </p:cNvPr>
          <p:cNvSpPr>
            <a:spLocks noGrp="1"/>
          </p:cNvSpPr>
          <p:nvPr>
            <p:ph type="ctrTitle"/>
          </p:nvPr>
        </p:nvSpPr>
        <p:spPr>
          <a:xfrm>
            <a:off x="628649" y="2243581"/>
            <a:ext cx="7889082" cy="2308324"/>
          </a:xfrm>
        </p:spPr>
        <p:txBody>
          <a:bodyPr wrap="square" anchor="b">
            <a:normAutofit/>
          </a:bodyPr>
          <a:lstStyle/>
          <a:p>
            <a:pPr algn="l"/>
            <a:r>
              <a:rPr lang="en-US" sz="6300">
                <a:solidFill>
                  <a:schemeClr val="bg1"/>
                </a:solidFill>
              </a:rPr>
              <a:t>Multifactor Authentication(MFA)</a:t>
            </a:r>
          </a:p>
        </p:txBody>
      </p:sp>
      <p:sp>
        <p:nvSpPr>
          <p:cNvPr id="3" name="Content Placeholder 2"/>
          <p:cNvSpPr>
            <a:spLocks noGrp="1"/>
          </p:cNvSpPr>
          <p:nvPr>
            <p:ph type="subTitle" idx="1"/>
          </p:nvPr>
        </p:nvSpPr>
        <p:spPr>
          <a:xfrm>
            <a:off x="620316" y="4648200"/>
            <a:ext cx="6466284" cy="1340323"/>
          </a:xfrm>
        </p:spPr>
        <p:txBody>
          <a:bodyPr vert="horz" lIns="91440" tIns="45720" rIns="91440" bIns="45720" rtlCol="0" anchor="t">
            <a:normAutofit/>
          </a:bodyPr>
          <a:lstStyle/>
          <a:p>
            <a:pPr marL="114300" indent="-228600" algn="l">
              <a:lnSpc>
                <a:spcPct val="90000"/>
              </a:lnSpc>
            </a:pPr>
            <a:r>
              <a:rPr lang="en-US" sz="1100" dirty="0">
                <a:solidFill>
                  <a:schemeClr val="bg1"/>
                </a:solidFill>
              </a:rPr>
              <a:t>    In this module I implemented security control to protect enterprise computing resources, by using multifactor authentication (MFA). To address security concerns, a Linux administrator must be able to disable unnecessary services, enhance user management, implement a stateful firewall to allow access from approved hosts only, enhance logging and network time management, implement an effective patch management system, encrypt data at rest and in transit, enforce logging of activities on the server, be able to implement security controls to protect against dictionary and brute force attacks, enforce forensic deletion of files, etc.</a:t>
            </a:r>
          </a:p>
          <a:p>
            <a:pPr indent="-228600" algn="l">
              <a:lnSpc>
                <a:spcPct val="90000"/>
              </a:lnSpc>
            </a:pPr>
            <a:endParaRPr lang="en-US" sz="800" dirty="0">
              <a:solidFill>
                <a:schemeClr val="bg1"/>
              </a:solidFill>
            </a:endParaRPr>
          </a:p>
        </p:txBody>
      </p:sp>
      <p:grpSp>
        <p:nvGrpSpPr>
          <p:cNvPr id="10" name="Group 9">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227909" cy="1649863"/>
            <a:chOff x="1" y="1"/>
            <a:chExt cx="9637211" cy="1649863"/>
          </a:xfrm>
          <a:effectLst>
            <a:outerShdw blurRad="381000" dist="152400" dir="5400000" algn="t" rotWithShape="0">
              <a:prstClr val="black">
                <a:alpha val="20000"/>
              </a:prstClr>
            </a:outerShdw>
          </a:effectLst>
        </p:grpSpPr>
        <p:sp>
          <p:nvSpPr>
            <p:cNvPr id="11" name="Freeform: Shape 10">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13">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304479" cy="1775939"/>
            <a:chOff x="1" y="1"/>
            <a:chExt cx="9739305" cy="1775939"/>
          </a:xfrm>
        </p:grpSpPr>
        <p:sp>
          <p:nvSpPr>
            <p:cNvPr id="15" name="Freeform: Shape 14">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5">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39014" y="5091762"/>
            <a:ext cx="5613590" cy="1264588"/>
          </a:xfrm>
        </p:spPr>
        <p:txBody>
          <a:bodyPr vert="horz" lIns="91440" tIns="45720" rIns="91440" bIns="45720" rtlCol="0" anchor="ctr">
            <a:normAutofit/>
          </a:bodyPr>
          <a:lstStyle/>
          <a:p>
            <a:pPr algn="r">
              <a:lnSpc>
                <a:spcPct val="90000"/>
              </a:lnSpc>
            </a:pPr>
            <a:r>
              <a:rPr lang="en-US" sz="4200" b="0">
                <a:solidFill>
                  <a:srgbClr val="FFFFFF"/>
                </a:solidFill>
              </a:rPr>
              <a:t>Common-auth Configuration File</a:t>
            </a:r>
            <a:endParaRPr lang="en-US" sz="4200" b="0" dirty="0">
              <a:solidFill>
                <a:srgbClr val="FFFFFF"/>
              </a:solidFill>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51589" y="5091763"/>
            <a:ext cx="2153396" cy="1264587"/>
          </a:xfrm>
        </p:spPr>
        <p:txBody>
          <a:bodyPr vert="horz" lIns="91440" tIns="45720" rIns="91440" bIns="45720" rtlCol="0" anchor="ctr">
            <a:normAutofit/>
          </a:bodyPr>
          <a:lstStyle/>
          <a:p>
            <a:pPr>
              <a:lnSpc>
                <a:spcPct val="90000"/>
              </a:lnSpc>
              <a:spcBef>
                <a:spcPts val="1000"/>
              </a:spcBef>
            </a:pPr>
            <a:r>
              <a:rPr lang="en-US" sz="1600">
                <a:solidFill>
                  <a:srgbClr val="FFC000"/>
                </a:solidFill>
              </a:rPr>
              <a:t>This screenshot should show the entry that indicates the use of the Google Authenticator module. </a:t>
            </a:r>
            <a:endParaRPr lang="en-US" sz="1600" dirty="0">
              <a:solidFill>
                <a:srgbClr val="FFC000"/>
              </a:solidFill>
            </a:endParaRPr>
          </a:p>
        </p:txBody>
      </p:sp>
      <p:pic>
        <p:nvPicPr>
          <p:cNvPr id="4" name="Picture Placeholder 3" descr="Text&#10;&#10;Description automatically generated">
            <a:extLst>
              <a:ext uri="{FF2B5EF4-FFF2-40B4-BE49-F238E27FC236}">
                <a16:creationId xmlns:a16="http://schemas.microsoft.com/office/drawing/2014/main" id="{0A97D173-D467-44EF-B13A-AC79834C4F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668" r="-1" b="10877"/>
          <a:stretch/>
        </p:blipFill>
        <p:spPr>
          <a:xfrm>
            <a:off x="240030" y="0"/>
            <a:ext cx="8661654" cy="4782312"/>
          </a:xfrm>
          <a:prstGeom prst="rect">
            <a:avLst/>
          </a:prstGeom>
        </p:spPr>
      </p:pic>
    </p:spTree>
    <p:extLst>
      <p:ext uri="{BB962C8B-B14F-4D97-AF65-F5344CB8AC3E}">
        <p14:creationId xmlns:p14="http://schemas.microsoft.com/office/powerpoint/2010/main" val="134235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8649" y="3990205"/>
            <a:ext cx="7889082" cy="1200329"/>
          </a:xfrm>
        </p:spPr>
        <p:txBody>
          <a:bodyPr vert="horz" wrap="square" lIns="91440" tIns="45720" rIns="91440" bIns="45720" rtlCol="0" anchor="b">
            <a:normAutofit/>
          </a:bodyPr>
          <a:lstStyle/>
          <a:p>
            <a:pPr>
              <a:lnSpc>
                <a:spcPct val="90000"/>
              </a:lnSpc>
            </a:pPr>
            <a:r>
              <a:rPr lang="en-US" sz="6300" b="0">
                <a:solidFill>
                  <a:schemeClr val="bg1"/>
                </a:solidFill>
              </a:rPr>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20316" y="5551200"/>
            <a:ext cx="4937522" cy="1075952"/>
          </a:xfrm>
        </p:spPr>
        <p:txBody>
          <a:bodyPr vert="horz" lIns="91440" tIns="45720" rIns="91440" bIns="45720" rtlCol="0" anchor="t">
            <a:normAutofit/>
          </a:bodyPr>
          <a:lstStyle/>
          <a:p>
            <a:pPr>
              <a:lnSpc>
                <a:spcPct val="90000"/>
              </a:lnSpc>
              <a:spcBef>
                <a:spcPts val="1000"/>
              </a:spcBef>
            </a:pPr>
            <a:r>
              <a:rPr lang="en-US" sz="2200">
                <a:solidFill>
                  <a:schemeClr val="bg1"/>
                </a:solidFill>
              </a:rPr>
              <a:t>This screenshot should show the logon screen where a verification code is required.</a:t>
            </a:r>
          </a:p>
        </p:txBody>
      </p:sp>
      <p:pic>
        <p:nvPicPr>
          <p:cNvPr id="4" name="Picture Placeholder 3" descr="Graphical user interface, application&#10;&#10;Description automatically generated">
            <a:extLst>
              <a:ext uri="{FF2B5EF4-FFF2-40B4-BE49-F238E27FC236}">
                <a16:creationId xmlns:a16="http://schemas.microsoft.com/office/drawing/2014/main" id="{102C924C-FBB0-4FD4-892E-361E50D0EA3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628" b="16115"/>
          <a:stretch/>
        </p:blipFill>
        <p:spPr>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0" name="Group 13">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15" name="Freeform: Shape 1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8115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49" y="2243581"/>
            <a:ext cx="7889082" cy="2308324"/>
          </a:xfrm>
        </p:spPr>
        <p:txBody>
          <a:bodyPr wrap="square" anchor="b">
            <a:normAutofit/>
          </a:bodyPr>
          <a:lstStyle/>
          <a:p>
            <a:pPr algn="l">
              <a:lnSpc>
                <a:spcPct val="90000"/>
              </a:lnSpc>
            </a:pPr>
            <a:r>
              <a:rPr lang="en-US" sz="4900">
                <a:solidFill>
                  <a:schemeClr val="bg1"/>
                </a:solidFill>
              </a:rPr>
              <a:t>SEC285</a:t>
            </a:r>
            <a:br>
              <a:rPr lang="en-US" sz="4900">
                <a:solidFill>
                  <a:schemeClr val="bg1"/>
                </a:solidFill>
              </a:rPr>
            </a:br>
            <a:r>
              <a:rPr lang="en-US" sz="4900">
                <a:solidFill>
                  <a:schemeClr val="bg1"/>
                </a:solidFill>
              </a:rPr>
              <a:t>Module 6</a:t>
            </a:r>
            <a:br>
              <a:rPr lang="en-US" sz="4900">
                <a:solidFill>
                  <a:schemeClr val="bg1"/>
                </a:solidFill>
              </a:rPr>
            </a:br>
            <a:r>
              <a:rPr lang="en-US" sz="4900">
                <a:solidFill>
                  <a:schemeClr val="bg1"/>
                </a:solidFill>
              </a:rPr>
              <a:t>Vulnerability Assessment</a:t>
            </a:r>
          </a:p>
        </p:txBody>
      </p:sp>
      <p:sp>
        <p:nvSpPr>
          <p:cNvPr id="3" name="Subtitle 2">
            <a:extLst>
              <a:ext uri="{FF2B5EF4-FFF2-40B4-BE49-F238E27FC236}">
                <a16:creationId xmlns:a16="http://schemas.microsoft.com/office/drawing/2014/main" id="{138B2419-E7A1-4875-990B-B31BF58151CF}"/>
              </a:ext>
            </a:extLst>
          </p:cNvPr>
          <p:cNvSpPr>
            <a:spLocks noGrp="1"/>
          </p:cNvSpPr>
          <p:nvPr>
            <p:ph type="subTitle" idx="1"/>
          </p:nvPr>
        </p:nvSpPr>
        <p:spPr>
          <a:xfrm>
            <a:off x="620316" y="4912571"/>
            <a:ext cx="4937522" cy="1075952"/>
          </a:xfrm>
        </p:spPr>
        <p:txBody>
          <a:bodyPr anchor="t">
            <a:normAutofit/>
          </a:bodyPr>
          <a:lstStyle/>
          <a:p>
            <a:pPr algn="l">
              <a:lnSpc>
                <a:spcPct val="90000"/>
              </a:lnSpc>
            </a:pPr>
            <a:r>
              <a:rPr lang="en-US" sz="1500">
                <a:solidFill>
                  <a:schemeClr val="bg1"/>
                </a:solidFill>
              </a:rPr>
              <a:t>Here I explores three vulnerability tools such as NMAP(the network mapper), Netcat, and Wireshark using the Kali VM, Linux Server and Ubuntu, respectively.</a:t>
            </a:r>
          </a:p>
        </p:txBody>
      </p:sp>
      <p:grpSp>
        <p:nvGrpSpPr>
          <p:cNvPr id="10" name="Group 9">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227909" cy="1649863"/>
            <a:chOff x="1" y="1"/>
            <a:chExt cx="9637211" cy="1649863"/>
          </a:xfrm>
          <a:effectLst>
            <a:outerShdw blurRad="381000" dist="152400" dir="5400000" algn="t" rotWithShape="0">
              <a:prstClr val="black">
                <a:alpha val="20000"/>
              </a:prstClr>
            </a:outerShdw>
          </a:effectLst>
        </p:grpSpPr>
        <p:sp>
          <p:nvSpPr>
            <p:cNvPr id="11" name="Freeform: Shape 10">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304479" cy="1775939"/>
            <a:chOff x="1" y="1"/>
            <a:chExt cx="9739305" cy="1775939"/>
          </a:xfrm>
        </p:grpSpPr>
        <p:sp>
          <p:nvSpPr>
            <p:cNvPr id="15" name="Freeform: Shape 14">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94412F-C9C6-4F0F-B3FC-D492B3650745}"/>
              </a:ext>
            </a:extLst>
          </p:cNvPr>
          <p:cNvSpPr>
            <a:spLocks noGrp="1"/>
          </p:cNvSpPr>
          <p:nvPr>
            <p:ph type="title"/>
          </p:nvPr>
        </p:nvSpPr>
        <p:spPr>
          <a:xfrm>
            <a:off x="1284686" y="1040400"/>
            <a:ext cx="5899545" cy="707886"/>
          </a:xfrm>
        </p:spPr>
        <p:txBody>
          <a:bodyPr anchor="b">
            <a:normAutofit/>
          </a:bodyPr>
          <a:lstStyle/>
          <a:p>
            <a:r>
              <a:rPr lang="en-US" sz="3500"/>
              <a:t>INTRODUCTION</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9144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4C8E74E-C456-4FEA-BAC6-78AF76E35921}"/>
              </a:ext>
            </a:extLst>
          </p:cNvPr>
          <p:cNvSpPr>
            <a:spLocks noGrp="1"/>
          </p:cNvSpPr>
          <p:nvPr>
            <p:ph idx="1"/>
          </p:nvPr>
        </p:nvSpPr>
        <p:spPr>
          <a:xfrm>
            <a:off x="1284685" y="3070719"/>
            <a:ext cx="5899546" cy="2937969"/>
          </a:xfrm>
        </p:spPr>
        <p:txBody>
          <a:bodyPr>
            <a:normAutofit/>
          </a:bodyPr>
          <a:lstStyle/>
          <a:p>
            <a:r>
              <a:rPr lang="en-US" sz="2100">
                <a:solidFill>
                  <a:schemeClr val="tx1">
                    <a:alpha val="80000"/>
                  </a:schemeClr>
                </a:solidFill>
              </a:rPr>
              <a:t>This PowerPoint demonstrated a detailed summary of knowledge I gained over 8 weeks in SEC285 Fundamentals of Information System Security at DeVry University under the directions of Professor Jack Sibrizzi.</a:t>
            </a:r>
          </a:p>
        </p:txBody>
      </p:sp>
    </p:spTree>
    <p:extLst>
      <p:ext uri="{BB962C8B-B14F-4D97-AF65-F5344CB8AC3E}">
        <p14:creationId xmlns:p14="http://schemas.microsoft.com/office/powerpoint/2010/main" val="385330396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8649" y="4428000"/>
            <a:ext cx="4607719" cy="1400400"/>
          </a:xfrm>
        </p:spPr>
        <p:txBody>
          <a:bodyPr vert="horz" wrap="square" lIns="91440" tIns="45720" rIns="91440" bIns="45720" rtlCol="0" anchor="b">
            <a:normAutofit/>
          </a:bodyPr>
          <a:lstStyle/>
          <a:p>
            <a:pPr>
              <a:lnSpc>
                <a:spcPct val="90000"/>
              </a:lnSpc>
            </a:pPr>
            <a:r>
              <a:rPr lang="en-US" sz="1600" b="0" kern="1200">
                <a:solidFill>
                  <a:schemeClr val="bg1"/>
                </a:solidFill>
                <a:latin typeface="+mj-lt"/>
                <a:ea typeface="+mj-ea"/>
                <a:cs typeface="+mj-cs"/>
              </a:rPr>
              <a:t>Nmap</a:t>
            </a:r>
            <a:br>
              <a:rPr lang="en-US" sz="1600" b="0" kern="1200">
                <a:solidFill>
                  <a:schemeClr val="bg1"/>
                </a:solidFill>
                <a:latin typeface="+mj-lt"/>
                <a:ea typeface="+mj-ea"/>
                <a:cs typeface="+mj-cs"/>
              </a:rPr>
            </a:br>
            <a:r>
              <a:rPr lang="en-US" sz="1600" b="0" kern="1200">
                <a:solidFill>
                  <a:schemeClr val="bg1"/>
                </a:solidFill>
                <a:latin typeface="+mj-lt"/>
                <a:ea typeface="+mj-ea"/>
                <a:cs typeface="+mj-cs"/>
              </a:rPr>
              <a:t>The NMAP tool can be used to identify IP addresses that are in use on a network segment, assuming that the hosts on the network segment are up and running.</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894784" y="4716472"/>
            <a:ext cx="2620566" cy="1017896"/>
          </a:xfrm>
        </p:spPr>
        <p:txBody>
          <a:bodyPr vert="horz" lIns="91440" tIns="45720" rIns="91440" bIns="45720" rtlCol="0" anchor="b">
            <a:normAutofit/>
          </a:bodyPr>
          <a:lstStyle/>
          <a:p>
            <a:pPr>
              <a:lnSpc>
                <a:spcPct val="90000"/>
              </a:lnSpc>
              <a:spcBef>
                <a:spcPts val="1000"/>
              </a:spcBef>
            </a:pPr>
            <a:r>
              <a:rPr lang="en-US" sz="1500" kern="1200">
                <a:solidFill>
                  <a:schemeClr val="bg1"/>
                </a:solidFill>
                <a:latin typeface="+mn-lt"/>
                <a:ea typeface="+mn-ea"/>
                <a:cs typeface="+mn-cs"/>
              </a:rPr>
              <a:t>This screenshot should include the scan result showing both the Kali and Linux Server VMs.</a:t>
            </a:r>
          </a:p>
        </p:txBody>
      </p:sp>
      <p:pic>
        <p:nvPicPr>
          <p:cNvPr id="8" name="Picture 7" descr="Text&#10;&#10;Description automatically generated">
            <a:extLst>
              <a:ext uri="{FF2B5EF4-FFF2-40B4-BE49-F238E27FC236}">
                <a16:creationId xmlns:a16="http://schemas.microsoft.com/office/drawing/2014/main" id="{A0FBFF4C-EAB4-43B6-99F5-DC95D2A55C30}"/>
              </a:ext>
            </a:extLst>
          </p:cNvPr>
          <p:cNvPicPr>
            <a:picLocks noChangeAspect="1"/>
          </p:cNvPicPr>
          <p:nvPr/>
        </p:nvPicPr>
        <p:blipFill rotWithShape="1">
          <a:blip r:embed="rId2">
            <a:extLst>
              <a:ext uri="{28A0092B-C50C-407E-A947-70E740481C1C}">
                <a14:useLocalDpi xmlns:a14="http://schemas.microsoft.com/office/drawing/2010/main" val="0"/>
              </a:ext>
            </a:extLst>
          </a:blip>
          <a:srcRect l="16586" r="12085" b="3"/>
          <a:stretch/>
        </p:blipFill>
        <p:spPr>
          <a:xfrm>
            <a:off x="4" y="-1"/>
            <a:ext cx="4500562"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4" name="Picture Placeholder 3" descr="Graphical user interface, text&#10;&#10;Description automatically generated">
            <a:extLst>
              <a:ext uri="{FF2B5EF4-FFF2-40B4-BE49-F238E27FC236}">
                <a16:creationId xmlns:a16="http://schemas.microsoft.com/office/drawing/2014/main" id="{52B31236-F73C-45CB-AAFF-B02FBB6EAFE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4450" r="14456" b="3"/>
          <a:stretch/>
        </p:blipFill>
        <p:spPr>
          <a:xfrm>
            <a:off x="4643433" y="-1"/>
            <a:ext cx="4500563"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5" name="Group 14">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6" name="Freeform: Shape 15">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528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lnSpc>
                <a:spcPct val="90000"/>
              </a:lnSpc>
            </a:pPr>
            <a:r>
              <a:rPr lang="en-US" sz="1700" b="0" kern="1200">
                <a:solidFill>
                  <a:srgbClr val="FFFFFF"/>
                </a:solidFill>
                <a:latin typeface="+mj-lt"/>
                <a:ea typeface="+mj-ea"/>
                <a:cs typeface="+mj-cs"/>
              </a:rPr>
              <a:t>Net Cat</a:t>
            </a:r>
            <a:br>
              <a:rPr lang="en-US" sz="1700" b="0" kern="1200">
                <a:solidFill>
                  <a:srgbClr val="FFFFFF"/>
                </a:solidFill>
                <a:latin typeface="+mj-lt"/>
                <a:ea typeface="+mj-ea"/>
                <a:cs typeface="+mj-cs"/>
              </a:rPr>
            </a:br>
            <a:r>
              <a:rPr lang="en-US" sz="1700" b="0" i="0" kern="1200">
                <a:solidFill>
                  <a:srgbClr val="FFFFFF"/>
                </a:solidFill>
                <a:effectLst/>
                <a:latin typeface="+mj-lt"/>
                <a:ea typeface="+mj-ea"/>
                <a:cs typeface="+mj-cs"/>
              </a:rPr>
              <a:t>The NetCat tool can be used to gain information about FTP, SSH, and SMTP applications that are discovered in an NMAP scan (called banner grabbing). Knowing the version of an application running on the server can be a great help in the exploitation phase.</a:t>
            </a:r>
            <a:endParaRPr lang="en-US" sz="1700" b="0" kern="1200">
              <a:solidFill>
                <a:srgbClr val="FFFFFF"/>
              </a:solidFill>
              <a:latin typeface="+mj-lt"/>
              <a:ea typeface="+mj-ea"/>
              <a:cs typeface="+mj-cs"/>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05677" y="4170501"/>
            <a:ext cx="2743200" cy="1525597"/>
          </a:xfrm>
        </p:spPr>
        <p:txBody>
          <a:bodyPr vert="horz" lIns="91440" tIns="45720" rIns="91440" bIns="45720" rtlCol="0">
            <a:normAutofit/>
          </a:bodyPr>
          <a:lstStyle/>
          <a:p>
            <a:pPr algn="ctr">
              <a:lnSpc>
                <a:spcPct val="90000"/>
              </a:lnSpc>
              <a:spcBef>
                <a:spcPts val="1000"/>
              </a:spcBef>
            </a:pPr>
            <a:r>
              <a:rPr lang="en-US" sz="1700" kern="1200">
                <a:solidFill>
                  <a:srgbClr val="FFFFFF"/>
                </a:solidFill>
                <a:latin typeface="+mn-lt"/>
                <a:ea typeface="+mn-ea"/>
                <a:cs typeface="+mn-cs"/>
              </a:rPr>
              <a:t>This screenshot should include the scan result showing both the Kali and Linux Server VMs.</a:t>
            </a:r>
          </a:p>
        </p:txBody>
      </p:sp>
      <p:cxnSp>
        <p:nvCxnSpPr>
          <p:cNvPr id="3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Placeholder 3" descr="Text&#10;&#10;Description automatically generated">
            <a:extLst>
              <a:ext uri="{FF2B5EF4-FFF2-40B4-BE49-F238E27FC236}">
                <a16:creationId xmlns:a16="http://schemas.microsoft.com/office/drawing/2014/main" id="{88DAE304-B7D2-47B3-9142-91EB6AC95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936" r="-1" b="-1"/>
          <a:stretch/>
        </p:blipFill>
        <p:spPr>
          <a:xfrm>
            <a:off x="3865366" y="2166887"/>
            <a:ext cx="4915159" cy="2532167"/>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2000" y="762000"/>
            <a:ext cx="3600450" cy="2685535"/>
          </a:xfrm>
        </p:spPr>
        <p:txBody>
          <a:bodyPr vert="horz" lIns="91440" tIns="45720" rIns="91440" bIns="45720" rtlCol="0" anchor="b">
            <a:noAutofit/>
          </a:bodyPr>
          <a:lstStyle/>
          <a:p>
            <a:pPr>
              <a:lnSpc>
                <a:spcPct val="90000"/>
              </a:lnSpc>
            </a:pPr>
            <a:r>
              <a:rPr lang="en-US" sz="4400" b="0" dirty="0">
                <a:solidFill>
                  <a:schemeClr val="bg1"/>
                </a:solidFill>
              </a:rPr>
              <a:t>Wireshark</a:t>
            </a:r>
            <a:br>
              <a:rPr lang="en-US" sz="1600" b="0" dirty="0">
                <a:solidFill>
                  <a:schemeClr val="bg1"/>
                </a:solidFill>
              </a:rPr>
            </a:br>
            <a:r>
              <a:rPr lang="en-US" sz="1600" b="0" i="0" dirty="0" err="1">
                <a:solidFill>
                  <a:schemeClr val="bg1"/>
                </a:solidFill>
                <a:effectLst/>
                <a:latin typeface="Times New Roman" panose="02020603050405020304" pitchFamily="18" charset="0"/>
              </a:rPr>
              <a:t>Wireshark</a:t>
            </a:r>
            <a:r>
              <a:rPr lang="en-US" sz="1600" b="0" i="0" dirty="0">
                <a:solidFill>
                  <a:schemeClr val="bg1"/>
                </a:solidFill>
                <a:effectLst/>
                <a:latin typeface="Times New Roman" panose="02020603050405020304" pitchFamily="18" charset="0"/>
              </a:rPr>
              <a:t> is a packet sniffing tool. It can be used by security practitioners to analyze network traffic and gain insight into client and server applications.</a:t>
            </a:r>
            <a:br>
              <a:rPr lang="en-US" sz="1600" b="0" dirty="0">
                <a:solidFill>
                  <a:schemeClr val="bg1"/>
                </a:solidFill>
              </a:rPr>
            </a:br>
            <a:endParaRPr lang="en-US" sz="1600" b="0" dirty="0">
              <a:solidFill>
                <a:schemeClr val="bg1"/>
              </a:solidFill>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71550" y="4953000"/>
            <a:ext cx="3600450" cy="1047404"/>
          </a:xfrm>
        </p:spPr>
        <p:txBody>
          <a:bodyPr vert="horz" lIns="91440" tIns="45720" rIns="91440" bIns="45720" rtlCol="0">
            <a:normAutofit/>
          </a:bodyPr>
          <a:lstStyle/>
          <a:p>
            <a:pPr indent="-228600">
              <a:lnSpc>
                <a:spcPct val="90000"/>
              </a:lnSpc>
              <a:buFont typeface="Arial" panose="020B0604020202020204" pitchFamily="34" charset="0"/>
              <a:buChar char="•"/>
            </a:pPr>
            <a:r>
              <a:rPr lang="en-US" sz="1700" dirty="0">
                <a:solidFill>
                  <a:schemeClr val="bg1"/>
                </a:solidFill>
              </a:rPr>
              <a:t>This screenshot should include the Wireshark—Follow TCP Steam window showing the Telnet username and password.</a:t>
            </a:r>
          </a:p>
        </p:txBody>
      </p:sp>
      <p:pic>
        <p:nvPicPr>
          <p:cNvPr id="8" name="Picture 7" descr="Graphical user interface, text, application, email&#10;&#10;Description automatically generated">
            <a:extLst>
              <a:ext uri="{FF2B5EF4-FFF2-40B4-BE49-F238E27FC236}">
                <a16:creationId xmlns:a16="http://schemas.microsoft.com/office/drawing/2014/main" id="{A56CE19C-DD87-4945-AA67-DC7756CBB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894" y="894177"/>
            <a:ext cx="2691480" cy="1736004"/>
          </a:xfrm>
          <a:prstGeom prst="rect">
            <a:avLst/>
          </a:prstGeom>
        </p:spPr>
      </p:pic>
      <p:pic>
        <p:nvPicPr>
          <p:cNvPr id="4" name="Picture Placeholder 3" descr="Graphical user interface, text, application, email&#10;&#10;Description automatically generated">
            <a:extLst>
              <a:ext uri="{FF2B5EF4-FFF2-40B4-BE49-F238E27FC236}">
                <a16:creationId xmlns:a16="http://schemas.microsoft.com/office/drawing/2014/main" id="{18B9AAD4-B2C1-469A-83AA-C1E76C35801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152" r="22152"/>
          <a:stretch>
            <a:fillRect/>
          </a:stretch>
        </p:blipFill>
        <p:spPr>
          <a:xfrm>
            <a:off x="6028995" y="3944624"/>
            <a:ext cx="2691480" cy="2355818"/>
          </a:xfrm>
          <a:prstGeom prst="rect">
            <a:avLst/>
          </a:prstGeom>
        </p:spPr>
      </p:pic>
    </p:spTree>
    <p:extLst>
      <p:ext uri="{BB962C8B-B14F-4D97-AF65-F5344CB8AC3E}">
        <p14:creationId xmlns:p14="http://schemas.microsoft.com/office/powerpoint/2010/main" val="38240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8650" y="1641752"/>
            <a:ext cx="3293268" cy="1323439"/>
          </a:xfrm>
        </p:spPr>
        <p:txBody>
          <a:bodyPr vert="horz" lIns="91440" tIns="45720" rIns="91440" bIns="45720" rtlCol="0" anchor="t">
            <a:normAutofit/>
          </a:bodyPr>
          <a:lstStyle/>
          <a:p>
            <a:pPr>
              <a:lnSpc>
                <a:spcPct val="90000"/>
              </a:lnSpc>
            </a:pPr>
            <a:r>
              <a:rPr lang="en-US" sz="1700" b="0" kern="1200">
                <a:solidFill>
                  <a:schemeClr val="bg1"/>
                </a:solidFill>
                <a:latin typeface="+mj-lt"/>
                <a:ea typeface="+mj-ea"/>
                <a:cs typeface="+mj-cs"/>
              </a:rPr>
              <a:t>Nessus</a:t>
            </a:r>
            <a:br>
              <a:rPr lang="en-US" sz="1700" b="0" kern="1200">
                <a:solidFill>
                  <a:schemeClr val="bg1"/>
                </a:solidFill>
                <a:latin typeface="+mj-lt"/>
                <a:ea typeface="+mj-ea"/>
                <a:cs typeface="+mj-cs"/>
              </a:rPr>
            </a:br>
            <a:r>
              <a:rPr lang="en-US" sz="1700" b="0" i="0" kern="1200">
                <a:solidFill>
                  <a:schemeClr val="bg1"/>
                </a:solidFill>
                <a:effectLst/>
                <a:latin typeface="+mj-lt"/>
                <a:ea typeface="+mj-ea"/>
                <a:cs typeface="+mj-cs"/>
              </a:rPr>
              <a:t>Nessus Essentials is a free vulnerability scanner that provides an entry point for vulnerability assessment.</a:t>
            </a:r>
            <a:endParaRPr lang="en-US" sz="1700" b="0" kern="1200">
              <a:solidFill>
                <a:schemeClr val="bg1"/>
              </a:solidFill>
              <a:latin typeface="+mj-lt"/>
              <a:ea typeface="+mj-ea"/>
              <a:cs typeface="+mj-cs"/>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28650" y="3146400"/>
            <a:ext cx="3293268" cy="245430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100">
                <a:solidFill>
                  <a:schemeClr val="bg1">
                    <a:alpha val="80000"/>
                  </a:schemeClr>
                </a:solidFill>
              </a:rPr>
              <a:t>This screenshot should include the high-level view of the Nessus vulnerability scan report (showing categories of vulnerability in different colors).</a:t>
            </a:r>
          </a:p>
        </p:txBody>
      </p:sp>
      <p:pic>
        <p:nvPicPr>
          <p:cNvPr id="4" name="Picture Placeholder 3" descr="A picture containing graphical user interface&#10;&#10;Description automatically generated">
            <a:extLst>
              <a:ext uri="{FF2B5EF4-FFF2-40B4-BE49-F238E27FC236}">
                <a16:creationId xmlns:a16="http://schemas.microsoft.com/office/drawing/2014/main" id="{C6ECA640-6C92-4C72-9BF3-F9CFABE4A3E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2780" b="8860"/>
          <a:stretch/>
        </p:blipFill>
        <p:spPr>
          <a:xfrm>
            <a:off x="4571999" y="2549723"/>
            <a:ext cx="3945732" cy="1719530"/>
          </a:xfrm>
          <a:prstGeom prst="rect">
            <a:avLst/>
          </a:prstGeom>
        </p:spPr>
      </p:pic>
    </p:spTree>
    <p:extLst>
      <p:ext uri="{BB962C8B-B14F-4D97-AF65-F5344CB8AC3E}">
        <p14:creationId xmlns:p14="http://schemas.microsoft.com/office/powerpoint/2010/main" val="151601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5B9C4D-07A7-4712-A95B-D0362F71D917}"/>
              </a:ext>
            </a:extLst>
          </p:cNvPr>
          <p:cNvSpPr>
            <a:spLocks noGrp="1"/>
          </p:cNvSpPr>
          <p:nvPr>
            <p:ph type="ctrTitle"/>
          </p:nvPr>
        </p:nvSpPr>
        <p:spPr>
          <a:xfrm>
            <a:off x="6482394" y="489507"/>
            <a:ext cx="2318706" cy="1655483"/>
          </a:xfrm>
        </p:spPr>
        <p:txBody>
          <a:bodyPr vert="horz" lIns="91440" tIns="45720" rIns="91440" bIns="45720" rtlCol="0" anchor="b">
            <a:normAutofit/>
          </a:bodyPr>
          <a:lstStyle/>
          <a:p>
            <a:pPr algn="l">
              <a:lnSpc>
                <a:spcPct val="90000"/>
              </a:lnSpc>
            </a:pPr>
            <a:r>
              <a:rPr lang="en-US" sz="3000"/>
              <a:t>CHALLENGES</a:t>
            </a:r>
          </a:p>
        </p:txBody>
      </p:sp>
      <p:pic>
        <p:nvPicPr>
          <p:cNvPr id="8" name="Picture 7" descr="Person walking up a stairs">
            <a:extLst>
              <a:ext uri="{FF2B5EF4-FFF2-40B4-BE49-F238E27FC236}">
                <a16:creationId xmlns:a16="http://schemas.microsoft.com/office/drawing/2014/main" id="{7381D62B-761C-4AA2-936B-9BCB8C087010}"/>
              </a:ext>
            </a:extLst>
          </p:cNvPr>
          <p:cNvPicPr>
            <a:picLocks noChangeAspect="1"/>
          </p:cNvPicPr>
          <p:nvPr/>
        </p:nvPicPr>
        <p:blipFill rotWithShape="1">
          <a:blip r:embed="rId2"/>
          <a:srcRect l="28009" r="8593" b="-1"/>
          <a:stretch/>
        </p:blipFill>
        <p:spPr>
          <a:xfrm>
            <a:off x="20" y="431"/>
            <a:ext cx="6086455" cy="6408311"/>
          </a:xfrm>
          <a:prstGeom prst="rect">
            <a:avLst/>
          </a:prstGeom>
        </p:spPr>
      </p:pic>
      <p:sp>
        <p:nvSpPr>
          <p:cNvPr id="6" name="Subtitle 5">
            <a:extLst>
              <a:ext uri="{FF2B5EF4-FFF2-40B4-BE49-F238E27FC236}">
                <a16:creationId xmlns:a16="http://schemas.microsoft.com/office/drawing/2014/main" id="{8415351E-1750-4176-87CE-8F5A481AE2BD}"/>
              </a:ext>
            </a:extLst>
          </p:cNvPr>
          <p:cNvSpPr>
            <a:spLocks noGrp="1"/>
          </p:cNvSpPr>
          <p:nvPr>
            <p:ph type="subTitle" idx="1"/>
          </p:nvPr>
        </p:nvSpPr>
        <p:spPr>
          <a:xfrm>
            <a:off x="6172200" y="2418408"/>
            <a:ext cx="2971780" cy="3540265"/>
          </a:xfrm>
        </p:spPr>
        <p:txBody>
          <a:bodyPr vert="horz" lIns="91440" tIns="45720" rIns="91440" bIns="45720" rtlCol="0">
            <a:normAutofit/>
          </a:bodyPr>
          <a:lstStyle/>
          <a:p>
            <a:pPr algn="l">
              <a:lnSpc>
                <a:spcPct val="90000"/>
              </a:lnSpc>
            </a:pPr>
            <a:r>
              <a:rPr lang="en-US" sz="1200" dirty="0">
                <a:solidFill>
                  <a:schemeClr val="tx1"/>
                </a:solidFill>
              </a:rPr>
              <a:t>Below is the list of some of the challenges I had to face as a beginner during this course project:</a:t>
            </a:r>
          </a:p>
          <a:p>
            <a:pPr indent="-228600" algn="l">
              <a:lnSpc>
                <a:spcPct val="90000"/>
              </a:lnSpc>
              <a:buFont typeface="Arial" panose="020B0604020202020204" pitchFamily="34" charset="0"/>
              <a:buChar char="•"/>
            </a:pPr>
            <a:r>
              <a:rPr lang="en-US" sz="1200" dirty="0">
                <a:solidFill>
                  <a:schemeClr val="tx1"/>
                </a:solidFill>
              </a:rPr>
              <a:t>Learning about cryptography</a:t>
            </a:r>
          </a:p>
          <a:p>
            <a:pPr indent="-228600" algn="l">
              <a:lnSpc>
                <a:spcPct val="90000"/>
              </a:lnSpc>
              <a:buFont typeface="Arial" panose="020B0604020202020204" pitchFamily="34" charset="0"/>
              <a:buChar char="•"/>
            </a:pPr>
            <a:r>
              <a:rPr lang="en-US" sz="1200" dirty="0">
                <a:solidFill>
                  <a:schemeClr val="tx1"/>
                </a:solidFill>
              </a:rPr>
              <a:t>Cyber attacks</a:t>
            </a:r>
          </a:p>
          <a:p>
            <a:pPr indent="-228600" algn="l">
              <a:lnSpc>
                <a:spcPct val="90000"/>
              </a:lnSpc>
              <a:buFont typeface="Arial" panose="020B0604020202020204" pitchFamily="34" charset="0"/>
              <a:buChar char="•"/>
            </a:pPr>
            <a:r>
              <a:rPr lang="en-US" sz="1200" dirty="0">
                <a:solidFill>
                  <a:schemeClr val="tx1"/>
                </a:solidFill>
              </a:rPr>
              <a:t>Network protection and device security</a:t>
            </a:r>
          </a:p>
          <a:p>
            <a:pPr indent="-228600" algn="l">
              <a:lnSpc>
                <a:spcPct val="90000"/>
              </a:lnSpc>
              <a:buFont typeface="Arial" panose="020B0604020202020204" pitchFamily="34" charset="0"/>
              <a:buChar char="•"/>
            </a:pPr>
            <a:r>
              <a:rPr lang="en-US" sz="1200" dirty="0">
                <a:solidFill>
                  <a:schemeClr val="tx1"/>
                </a:solidFill>
              </a:rPr>
              <a:t>Encryption and Decryption</a:t>
            </a:r>
          </a:p>
          <a:p>
            <a:pPr indent="-228600" algn="l">
              <a:lnSpc>
                <a:spcPct val="90000"/>
              </a:lnSpc>
              <a:buFont typeface="Arial" panose="020B0604020202020204" pitchFamily="34" charset="0"/>
              <a:buChar char="•"/>
            </a:pPr>
            <a:r>
              <a:rPr lang="en-US" sz="1200" dirty="0">
                <a:solidFill>
                  <a:schemeClr val="tx1"/>
                </a:solidFill>
              </a:rPr>
              <a:t>Learning about various formulas</a:t>
            </a:r>
          </a:p>
          <a:p>
            <a:pPr indent="-228600" algn="l">
              <a:lnSpc>
                <a:spcPct val="90000"/>
              </a:lnSpc>
              <a:buFont typeface="Arial" panose="020B0604020202020204" pitchFamily="34" charset="0"/>
              <a:buChar char="•"/>
            </a:pPr>
            <a:r>
              <a:rPr lang="en-US" sz="1200" dirty="0">
                <a:solidFill>
                  <a:schemeClr val="tx1"/>
                </a:solidFill>
              </a:rPr>
              <a:t>Usage of vulnerability assessment tool</a:t>
            </a:r>
          </a:p>
          <a:p>
            <a:pPr indent="-228600" algn="l">
              <a:lnSpc>
                <a:spcPct val="90000"/>
              </a:lnSpc>
              <a:buFont typeface="Arial" panose="020B0604020202020204" pitchFamily="34" charset="0"/>
              <a:buChar char="•"/>
            </a:pPr>
            <a:endParaRPr lang="en-US" sz="1200" dirty="0">
              <a:solidFill>
                <a:schemeClr val="tx1"/>
              </a:solidFill>
            </a:endParaRPr>
          </a:p>
          <a:p>
            <a:pPr algn="l">
              <a:lnSpc>
                <a:spcPct val="90000"/>
              </a:lnSpc>
            </a:pPr>
            <a:br>
              <a:rPr lang="en-US" sz="1200" dirty="0">
                <a:solidFill>
                  <a:schemeClr val="tx1"/>
                </a:solidFill>
              </a:rPr>
            </a:br>
            <a:endParaRPr lang="en-US" sz="1200" dirty="0">
              <a:solidFill>
                <a:schemeClr val="tx1"/>
              </a:solidFill>
            </a:endParaRPr>
          </a:p>
          <a:p>
            <a:pPr indent="-228600" algn="l">
              <a:lnSpc>
                <a:spcPct val="90000"/>
              </a:lnSpc>
              <a:buFont typeface="Arial" panose="020B0604020202020204" pitchFamily="34" charset="0"/>
              <a:buChar char="•"/>
            </a:pPr>
            <a:endParaRPr lang="en-US" sz="1200" dirty="0">
              <a:solidFill>
                <a:schemeClr val="tx1"/>
              </a:solidFill>
            </a:endParaRPr>
          </a:p>
          <a:p>
            <a:pPr indent="-228600" algn="l">
              <a:lnSpc>
                <a:spcPct val="90000"/>
              </a:lnSpc>
              <a:buFont typeface="Arial" panose="020B0604020202020204" pitchFamily="34" charset="0"/>
              <a:buChar char="•"/>
            </a:pPr>
            <a:endParaRPr lang="en-US" sz="1200" dirty="0">
              <a:solidFill>
                <a:schemeClr val="tx1"/>
              </a:solidFill>
            </a:endParaRPr>
          </a:p>
          <a:p>
            <a:pPr indent="-228600" algn="l">
              <a:lnSpc>
                <a:spcPct val="90000"/>
              </a:lnSpc>
              <a:buFont typeface="Arial" panose="020B0604020202020204" pitchFamily="34" charset="0"/>
              <a:buChar char="•"/>
            </a:pPr>
            <a:endParaRPr lang="en-US" sz="1200" dirty="0">
              <a:solidFill>
                <a:schemeClr val="tx1"/>
              </a:solidFill>
            </a:endParaRPr>
          </a:p>
        </p:txBody>
      </p:sp>
      <p:sp>
        <p:nvSpPr>
          <p:cNvPr id="64" name="Rectangle 6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8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2561771"/>
            <a:chOff x="0" y="0"/>
            <a:chExt cx="12192000" cy="2561771"/>
          </a:xfrm>
        </p:grpSpPr>
        <p:sp>
          <p:nvSpPr>
            <p:cNvPr id="15" name="Freeform: Shape 14">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5">
            <a:extLst>
              <a:ext uri="{FF2B5EF4-FFF2-40B4-BE49-F238E27FC236}">
                <a16:creationId xmlns:a16="http://schemas.microsoft.com/office/drawing/2014/main" id="{E096C84E-F2E9-47D6-ADBE-C7FA161F4D75}"/>
              </a:ext>
            </a:extLst>
          </p:cNvPr>
          <p:cNvSpPr>
            <a:spLocks noGrp="1"/>
          </p:cNvSpPr>
          <p:nvPr>
            <p:ph type="ctrTitle"/>
          </p:nvPr>
        </p:nvSpPr>
        <p:spPr>
          <a:xfrm>
            <a:off x="1284686" y="1040400"/>
            <a:ext cx="5899545" cy="707886"/>
          </a:xfrm>
        </p:spPr>
        <p:txBody>
          <a:bodyPr vert="horz" lIns="91440" tIns="45720" rIns="91440" bIns="45720" rtlCol="0" anchor="b">
            <a:normAutofit/>
          </a:bodyPr>
          <a:lstStyle/>
          <a:p>
            <a:pPr algn="l">
              <a:lnSpc>
                <a:spcPct val="90000"/>
              </a:lnSpc>
            </a:pPr>
            <a:r>
              <a:rPr lang="en-US" sz="3500"/>
              <a:t>CAREER SKILLS</a:t>
            </a:r>
          </a:p>
        </p:txBody>
      </p:sp>
      <p:grpSp>
        <p:nvGrpSpPr>
          <p:cNvPr id="18" name="Group 17">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9144000" cy="757168"/>
            <a:chOff x="0" y="2959818"/>
            <a:chExt cx="12192000" cy="757168"/>
          </a:xfrm>
        </p:grpSpPr>
        <p:sp>
          <p:nvSpPr>
            <p:cNvPr id="19" name="Freeform: Shape 18">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Subtitle 6">
            <a:extLst>
              <a:ext uri="{FF2B5EF4-FFF2-40B4-BE49-F238E27FC236}">
                <a16:creationId xmlns:a16="http://schemas.microsoft.com/office/drawing/2014/main" id="{A2F5B358-DEAE-4E58-B473-0350346223DF}"/>
              </a:ext>
            </a:extLst>
          </p:cNvPr>
          <p:cNvSpPr>
            <a:spLocks noGrp="1"/>
          </p:cNvSpPr>
          <p:nvPr>
            <p:ph type="subTitle" idx="1"/>
          </p:nvPr>
        </p:nvSpPr>
        <p:spPr>
          <a:xfrm>
            <a:off x="1284685" y="3070719"/>
            <a:ext cx="5899546" cy="2937969"/>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300">
                <a:solidFill>
                  <a:schemeClr val="tx1">
                    <a:alpha val="80000"/>
                  </a:schemeClr>
                </a:solidFill>
              </a:rPr>
              <a:t>Basic career skills that I acquired during this course project are:</a:t>
            </a:r>
          </a:p>
          <a:p>
            <a:pPr indent="-228600" algn="l">
              <a:lnSpc>
                <a:spcPct val="90000"/>
              </a:lnSpc>
              <a:buFont typeface="Arial" panose="020B0604020202020204" pitchFamily="34" charset="0"/>
              <a:buChar char="•"/>
            </a:pPr>
            <a:r>
              <a:rPr lang="en-US" sz="1300">
                <a:solidFill>
                  <a:schemeClr val="tx1">
                    <a:alpha val="80000"/>
                  </a:schemeClr>
                </a:solidFill>
              </a:rPr>
              <a:t>Thinking with patience before proceeding.</a:t>
            </a:r>
          </a:p>
          <a:p>
            <a:pPr indent="-228600" algn="l">
              <a:lnSpc>
                <a:spcPct val="90000"/>
              </a:lnSpc>
              <a:buFont typeface="Arial" panose="020B0604020202020204" pitchFamily="34" charset="0"/>
              <a:buChar char="•"/>
            </a:pPr>
            <a:r>
              <a:rPr lang="en-US" sz="1300">
                <a:solidFill>
                  <a:schemeClr val="tx1">
                    <a:alpha val="80000"/>
                  </a:schemeClr>
                </a:solidFill>
              </a:rPr>
              <a:t>Security analysis</a:t>
            </a:r>
          </a:p>
          <a:p>
            <a:pPr indent="-228600" algn="l">
              <a:lnSpc>
                <a:spcPct val="90000"/>
              </a:lnSpc>
              <a:buFont typeface="Arial" panose="020B0604020202020204" pitchFamily="34" charset="0"/>
              <a:buChar char="•"/>
            </a:pPr>
            <a:r>
              <a:rPr lang="en-US" sz="1300">
                <a:solidFill>
                  <a:schemeClr val="tx1">
                    <a:alpha val="80000"/>
                  </a:schemeClr>
                </a:solidFill>
              </a:rPr>
              <a:t>Encryption </a:t>
            </a:r>
          </a:p>
          <a:p>
            <a:pPr indent="-228600" algn="l">
              <a:lnSpc>
                <a:spcPct val="90000"/>
              </a:lnSpc>
              <a:buFont typeface="Arial" panose="020B0604020202020204" pitchFamily="34" charset="0"/>
              <a:buChar char="•"/>
            </a:pPr>
            <a:r>
              <a:rPr lang="en-US" sz="1300">
                <a:solidFill>
                  <a:schemeClr val="tx1">
                    <a:alpha val="80000"/>
                  </a:schemeClr>
                </a:solidFill>
              </a:rPr>
              <a:t>Decryption</a:t>
            </a:r>
          </a:p>
          <a:p>
            <a:pPr indent="-228600" algn="l">
              <a:lnSpc>
                <a:spcPct val="90000"/>
              </a:lnSpc>
              <a:buFont typeface="Arial" panose="020B0604020202020204" pitchFamily="34" charset="0"/>
              <a:buChar char="•"/>
            </a:pPr>
            <a:r>
              <a:rPr lang="en-US" sz="1300">
                <a:solidFill>
                  <a:schemeClr val="tx1">
                    <a:alpha val="80000"/>
                  </a:schemeClr>
                </a:solidFill>
              </a:rPr>
              <a:t>Multifactor Authentication(MFA)</a:t>
            </a:r>
          </a:p>
          <a:p>
            <a:pPr indent="-228600" algn="l">
              <a:lnSpc>
                <a:spcPct val="90000"/>
              </a:lnSpc>
              <a:buFont typeface="Arial" panose="020B0604020202020204" pitchFamily="34" charset="0"/>
              <a:buChar char="•"/>
            </a:pPr>
            <a:r>
              <a:rPr lang="en-US" sz="1300">
                <a:solidFill>
                  <a:schemeClr val="tx1">
                    <a:alpha val="80000"/>
                  </a:schemeClr>
                </a:solidFill>
              </a:rPr>
              <a:t>Utilization of Vulnerability assessment tools</a:t>
            </a:r>
          </a:p>
          <a:p>
            <a:pPr indent="-228600" algn="l">
              <a:lnSpc>
                <a:spcPct val="90000"/>
              </a:lnSpc>
              <a:buFont typeface="Arial" panose="020B0604020202020204" pitchFamily="34" charset="0"/>
              <a:buChar char="•"/>
            </a:pPr>
            <a:r>
              <a:rPr lang="en-US" sz="1300">
                <a:solidFill>
                  <a:schemeClr val="tx1">
                    <a:alpha val="80000"/>
                  </a:schemeClr>
                </a:solidFill>
              </a:rPr>
              <a:t>Writing of company’s security Policy</a:t>
            </a:r>
          </a:p>
          <a:p>
            <a:pPr indent="-228600" algn="l">
              <a:lnSpc>
                <a:spcPct val="90000"/>
              </a:lnSpc>
              <a:buFont typeface="Arial" panose="020B0604020202020204" pitchFamily="34" charset="0"/>
              <a:buChar char="•"/>
            </a:pPr>
            <a:r>
              <a:rPr lang="en-US" sz="1300">
                <a:solidFill>
                  <a:schemeClr val="tx1">
                    <a:alpha val="80000"/>
                  </a:schemeClr>
                </a:solidFill>
              </a:rPr>
              <a:t>Firewall Application</a:t>
            </a:r>
          </a:p>
          <a:p>
            <a:pPr indent="-228600" algn="l">
              <a:lnSpc>
                <a:spcPct val="90000"/>
              </a:lnSpc>
              <a:buFont typeface="Arial" panose="020B0604020202020204" pitchFamily="34" charset="0"/>
              <a:buChar char="•"/>
            </a:pPr>
            <a:r>
              <a:rPr lang="en-US" sz="1300">
                <a:solidFill>
                  <a:schemeClr val="tx1">
                    <a:alpha val="80000"/>
                  </a:schemeClr>
                </a:solidFill>
              </a:rPr>
              <a:t>Kali Linux</a:t>
            </a:r>
          </a:p>
          <a:p>
            <a:pPr indent="-228600" algn="l">
              <a:lnSpc>
                <a:spcPct val="90000"/>
              </a:lnSpc>
              <a:buFont typeface="Arial" panose="020B0604020202020204" pitchFamily="34" charset="0"/>
              <a:buChar char="•"/>
            </a:pPr>
            <a:r>
              <a:rPr lang="en-US" sz="1300">
                <a:solidFill>
                  <a:schemeClr val="tx1">
                    <a:alpha val="80000"/>
                  </a:schemeClr>
                </a:solidFill>
              </a:rPr>
              <a:t>Linux Server</a:t>
            </a:r>
          </a:p>
          <a:p>
            <a:pPr indent="-228600" algn="l">
              <a:lnSpc>
                <a:spcPct val="90000"/>
              </a:lnSpc>
              <a:buFont typeface="Arial" panose="020B0604020202020204" pitchFamily="34" charset="0"/>
              <a:buChar char="•"/>
            </a:pPr>
            <a:r>
              <a:rPr lang="en-US" sz="1300">
                <a:solidFill>
                  <a:schemeClr val="tx1">
                    <a:alpha val="80000"/>
                  </a:schemeClr>
                </a:solidFill>
              </a:rPr>
              <a:t>Ubuntu</a:t>
            </a:r>
          </a:p>
          <a:p>
            <a:pPr indent="-228600" algn="l">
              <a:lnSpc>
                <a:spcPct val="90000"/>
              </a:lnSpc>
              <a:buFont typeface="Arial" panose="020B0604020202020204" pitchFamily="34" charset="0"/>
              <a:buChar char="•"/>
            </a:pPr>
            <a:endParaRPr lang="en-US" sz="1300">
              <a:solidFill>
                <a:schemeClr val="tx1">
                  <a:alpha val="80000"/>
                </a:schemeClr>
              </a:solidFill>
            </a:endParaRPr>
          </a:p>
        </p:txBody>
      </p:sp>
    </p:spTree>
    <p:extLst>
      <p:ext uri="{BB962C8B-B14F-4D97-AF65-F5344CB8AC3E}">
        <p14:creationId xmlns:p14="http://schemas.microsoft.com/office/powerpoint/2010/main" val="312771261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9FC2C-25A0-4C1B-93BC-2C5ABCDBB94E}"/>
              </a:ext>
            </a:extLst>
          </p:cNvPr>
          <p:cNvSpPr>
            <a:spLocks noGrp="1"/>
          </p:cNvSpPr>
          <p:nvPr>
            <p:ph type="title"/>
          </p:nvPr>
        </p:nvSpPr>
        <p:spPr>
          <a:xfrm>
            <a:off x="628650" y="4669978"/>
            <a:ext cx="3293268" cy="1173700"/>
          </a:xfrm>
        </p:spPr>
        <p:txBody>
          <a:bodyPr anchor="t">
            <a:normAutofit/>
          </a:bodyPr>
          <a:lstStyle/>
          <a:p>
            <a:r>
              <a:rPr lang="en-US" sz="3500">
                <a:solidFill>
                  <a:schemeClr val="bg1"/>
                </a:solidFill>
              </a:rPr>
              <a:t>CONCLUSION</a:t>
            </a:r>
          </a:p>
        </p:txBody>
      </p:sp>
      <p:pic>
        <p:nvPicPr>
          <p:cNvPr id="5" name="Picture 4">
            <a:extLst>
              <a:ext uri="{FF2B5EF4-FFF2-40B4-BE49-F238E27FC236}">
                <a16:creationId xmlns:a16="http://schemas.microsoft.com/office/drawing/2014/main" id="{6FBA5603-0899-4FB7-8894-7888B88F1ACF}"/>
              </a:ext>
            </a:extLst>
          </p:cNvPr>
          <p:cNvPicPr>
            <a:picLocks noChangeAspect="1"/>
          </p:cNvPicPr>
          <p:nvPr/>
        </p:nvPicPr>
        <p:blipFill rotWithShape="1">
          <a:blip r:embed="rId2"/>
          <a:srcRect t="9081" b="13445"/>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1" name="Group 10">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20" name="Freeform: Shape 11">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36135B5-FF06-41C7-AF6A-3F633BD81A06}"/>
              </a:ext>
            </a:extLst>
          </p:cNvPr>
          <p:cNvSpPr>
            <a:spLocks noGrp="1"/>
          </p:cNvSpPr>
          <p:nvPr>
            <p:ph idx="1"/>
          </p:nvPr>
        </p:nvSpPr>
        <p:spPr>
          <a:xfrm>
            <a:off x="4248150" y="4669978"/>
            <a:ext cx="4269581" cy="1173700"/>
          </a:xfrm>
        </p:spPr>
        <p:txBody>
          <a:bodyPr>
            <a:normAutofit/>
          </a:bodyPr>
          <a:lstStyle/>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alpha val="80000"/>
                  </a:schemeClr>
                </a:solidFill>
                <a:effectLst/>
                <a:uLnTx/>
                <a:uFillTx/>
                <a:latin typeface="Calibri"/>
                <a:ea typeface="+mn-ea"/>
                <a:cs typeface="+mn-cs"/>
              </a:rPr>
              <a:t>With some basic understanding of Information System Security,  I now feel more confident about my future in IT. It’s been interesting experience but requires time and practice to excel!</a:t>
            </a:r>
          </a:p>
          <a:p>
            <a:pPr marL="0" indent="0">
              <a:lnSpc>
                <a:spcPct val="90000"/>
              </a:lnSpc>
              <a:buNone/>
            </a:pPr>
            <a:endParaRPr lang="en-US" sz="1600" dirty="0">
              <a:solidFill>
                <a:schemeClr val="bg1">
                  <a:alpha val="80000"/>
                </a:schemeClr>
              </a:solidFill>
            </a:endParaRPr>
          </a:p>
        </p:txBody>
      </p:sp>
    </p:spTree>
    <p:extLst>
      <p:ext uri="{BB962C8B-B14F-4D97-AF65-F5344CB8AC3E}">
        <p14:creationId xmlns:p14="http://schemas.microsoft.com/office/powerpoint/2010/main" val="284169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585881B-0E59-429C-BDFD-2DD5F4822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CC75A-25CA-4A13-84E9-BC8DC73F2351}"/>
              </a:ext>
            </a:extLst>
          </p:cNvPr>
          <p:cNvSpPr>
            <a:spLocks noGrp="1"/>
          </p:cNvSpPr>
          <p:nvPr>
            <p:ph type="title"/>
          </p:nvPr>
        </p:nvSpPr>
        <p:spPr>
          <a:xfrm>
            <a:off x="628649" y="4428000"/>
            <a:ext cx="4607719" cy="1400400"/>
          </a:xfrm>
        </p:spPr>
        <p:txBody>
          <a:bodyPr vert="horz" wrap="square" lIns="91440" tIns="45720" rIns="91440" bIns="45720" rtlCol="0" anchor="b">
            <a:normAutofit/>
          </a:bodyPr>
          <a:lstStyle/>
          <a:p>
            <a:pPr algn="l">
              <a:lnSpc>
                <a:spcPct val="90000"/>
              </a:lnSpc>
            </a:pPr>
            <a:r>
              <a:rPr lang="en-US" sz="2000">
                <a:solidFill>
                  <a:schemeClr val="bg1"/>
                </a:solidFill>
              </a:rPr>
              <a:t>Screenshot of Installed Linux Ubuntu, Kali Linux and Linux Server downloaded from software called VMware workstation through Azure Lab Services</a:t>
            </a:r>
          </a:p>
        </p:txBody>
      </p:sp>
      <p:grpSp>
        <p:nvGrpSpPr>
          <p:cNvPr id="21" name="Group 20">
            <a:extLst>
              <a:ext uri="{FF2B5EF4-FFF2-40B4-BE49-F238E27FC236}">
                <a16:creationId xmlns:a16="http://schemas.microsoft.com/office/drawing/2014/main" id="{FBC8B6C8-85BC-486C-8279-C77598FA85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0" cy="4286159"/>
            <a:chOff x="0" y="1"/>
            <a:chExt cx="12192000" cy="4286159"/>
          </a:xfrm>
          <a:effectLst>
            <a:outerShdw blurRad="381000" dir="5400000" algn="ctr" rotWithShape="0">
              <a:srgbClr val="000000">
                <a:alpha val="10000"/>
              </a:srgbClr>
            </a:outerShdw>
          </a:effectLst>
        </p:grpSpPr>
        <p:grpSp>
          <p:nvGrpSpPr>
            <p:cNvPr id="22" name="Group 21">
              <a:extLst>
                <a:ext uri="{FF2B5EF4-FFF2-40B4-BE49-F238E27FC236}">
                  <a16:creationId xmlns:a16="http://schemas.microsoft.com/office/drawing/2014/main" id="{1DC4F95D-FA96-470C-B751-EAF07E4128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12192000" cy="4000975"/>
              <a:chOff x="0" y="1"/>
              <a:chExt cx="12192000" cy="4000975"/>
            </a:xfrm>
          </p:grpSpPr>
          <p:sp>
            <p:nvSpPr>
              <p:cNvPr id="26" name="Freeform: Shape 25">
                <a:extLst>
                  <a:ext uri="{FF2B5EF4-FFF2-40B4-BE49-F238E27FC236}">
                    <a16:creationId xmlns:a16="http://schemas.microsoft.com/office/drawing/2014/main" id="{0ECC3741-3F28-4907-8CBC-95D7F0C0E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4000975"/>
              </a:xfrm>
              <a:custGeom>
                <a:avLst/>
                <a:gdLst>
                  <a:gd name="connsiteX0" fmla="*/ 0 w 12192000"/>
                  <a:gd name="connsiteY0" fmla="*/ 0 h 4000975"/>
                  <a:gd name="connsiteX1" fmla="*/ 12192000 w 12192000"/>
                  <a:gd name="connsiteY1" fmla="*/ 0 h 4000975"/>
                  <a:gd name="connsiteX2" fmla="*/ 12192000 w 12192000"/>
                  <a:gd name="connsiteY2" fmla="*/ 4000975 h 4000975"/>
                  <a:gd name="connsiteX3" fmla="*/ 4591050 w 12192000"/>
                  <a:gd name="connsiteY3" fmla="*/ 3848100 h 4000975"/>
                  <a:gd name="connsiteX4" fmla="*/ 0 w 12192000"/>
                  <a:gd name="connsiteY4" fmla="*/ 3999921 h 400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00975">
                    <a:moveTo>
                      <a:pt x="0" y="0"/>
                    </a:moveTo>
                    <a:lnTo>
                      <a:pt x="12192000" y="0"/>
                    </a:lnTo>
                    <a:lnTo>
                      <a:pt x="12192000" y="4000975"/>
                    </a:lnTo>
                    <a:lnTo>
                      <a:pt x="4591050" y="3848100"/>
                    </a:lnTo>
                    <a:lnTo>
                      <a:pt x="0" y="3999921"/>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46E1CFB-1A5D-4F0F-9CD8-236B43944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4000975"/>
              </a:xfrm>
              <a:custGeom>
                <a:avLst/>
                <a:gdLst>
                  <a:gd name="connsiteX0" fmla="*/ 0 w 12192000"/>
                  <a:gd name="connsiteY0" fmla="*/ 0 h 4000975"/>
                  <a:gd name="connsiteX1" fmla="*/ 12192000 w 12192000"/>
                  <a:gd name="connsiteY1" fmla="*/ 0 h 4000975"/>
                  <a:gd name="connsiteX2" fmla="*/ 12192000 w 12192000"/>
                  <a:gd name="connsiteY2" fmla="*/ 4000975 h 4000975"/>
                  <a:gd name="connsiteX3" fmla="*/ 4591050 w 12192000"/>
                  <a:gd name="connsiteY3" fmla="*/ 3848100 h 4000975"/>
                  <a:gd name="connsiteX4" fmla="*/ 0 w 12192000"/>
                  <a:gd name="connsiteY4" fmla="*/ 3999921 h 400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00975">
                    <a:moveTo>
                      <a:pt x="0" y="0"/>
                    </a:moveTo>
                    <a:lnTo>
                      <a:pt x="12192000" y="0"/>
                    </a:lnTo>
                    <a:lnTo>
                      <a:pt x="12192000" y="4000975"/>
                    </a:lnTo>
                    <a:lnTo>
                      <a:pt x="4591050" y="3848100"/>
                    </a:lnTo>
                    <a:lnTo>
                      <a:pt x="0" y="3999921"/>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3" name="Group 22">
              <a:extLst>
                <a:ext uri="{FF2B5EF4-FFF2-40B4-BE49-F238E27FC236}">
                  <a16:creationId xmlns:a16="http://schemas.microsoft.com/office/drawing/2014/main" id="{2BFE2EBC-CCDF-40EE-A38F-E6906B2DDF9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4" name="Freeform: Shape 23">
                <a:extLst>
                  <a:ext uri="{FF2B5EF4-FFF2-40B4-BE49-F238E27FC236}">
                    <a16:creationId xmlns:a16="http://schemas.microsoft.com/office/drawing/2014/main" id="{56F7036C-9A80-41D1-9B21-EB35C93A5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53E5DAC-1407-40D3-83A4-48E134EE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Content Placeholder 4">
            <a:extLst>
              <a:ext uri="{FF2B5EF4-FFF2-40B4-BE49-F238E27FC236}">
                <a16:creationId xmlns:a16="http://schemas.microsoft.com/office/drawing/2014/main" id="{E43F052F-0EE5-453F-ABBC-071A44EB7CEF}"/>
              </a:ext>
            </a:extLst>
          </p:cNvPr>
          <p:cNvPicPr>
            <a:picLocks noGrp="1" noChangeAspect="1"/>
          </p:cNvPicPr>
          <p:nvPr>
            <p:ph idx="1"/>
          </p:nvPr>
        </p:nvPicPr>
        <p:blipFill>
          <a:blip r:embed="rId3"/>
          <a:stretch>
            <a:fillRect/>
          </a:stretch>
        </p:blipFill>
        <p:spPr>
          <a:xfrm>
            <a:off x="1200141" y="1353599"/>
            <a:ext cx="1426949" cy="1630800"/>
          </a:xfrm>
          <a:prstGeom prst="rect">
            <a:avLst/>
          </a:prstGeom>
        </p:spPr>
      </p:pic>
      <p:pic>
        <p:nvPicPr>
          <p:cNvPr id="9" name="Picture 8">
            <a:extLst>
              <a:ext uri="{FF2B5EF4-FFF2-40B4-BE49-F238E27FC236}">
                <a16:creationId xmlns:a16="http://schemas.microsoft.com/office/drawing/2014/main" id="{B23F5C3F-2F1E-47BC-BC2E-3EED923EB2E2}"/>
              </a:ext>
            </a:extLst>
          </p:cNvPr>
          <p:cNvPicPr>
            <a:picLocks noChangeAspect="1"/>
          </p:cNvPicPr>
          <p:nvPr/>
        </p:nvPicPr>
        <p:blipFill>
          <a:blip r:embed="rId4"/>
          <a:stretch>
            <a:fillRect/>
          </a:stretch>
        </p:blipFill>
        <p:spPr>
          <a:xfrm>
            <a:off x="3627890" y="1353599"/>
            <a:ext cx="1879885" cy="1630800"/>
          </a:xfrm>
          <a:prstGeom prst="rect">
            <a:avLst/>
          </a:prstGeom>
        </p:spPr>
      </p:pic>
      <p:pic>
        <p:nvPicPr>
          <p:cNvPr id="7" name="Picture 6">
            <a:extLst>
              <a:ext uri="{FF2B5EF4-FFF2-40B4-BE49-F238E27FC236}">
                <a16:creationId xmlns:a16="http://schemas.microsoft.com/office/drawing/2014/main" id="{2897B3BF-49FA-4B4A-841B-02A0E889A2C5}"/>
              </a:ext>
            </a:extLst>
          </p:cNvPr>
          <p:cNvPicPr>
            <a:picLocks noChangeAspect="1"/>
          </p:cNvPicPr>
          <p:nvPr/>
        </p:nvPicPr>
        <p:blipFill>
          <a:blip r:embed="rId5"/>
          <a:stretch>
            <a:fillRect/>
          </a:stretch>
        </p:blipFill>
        <p:spPr>
          <a:xfrm>
            <a:off x="6254216" y="1353599"/>
            <a:ext cx="1935667" cy="1630800"/>
          </a:xfrm>
          <a:prstGeom prst="rect">
            <a:avLst/>
          </a:prstGeom>
        </p:spPr>
      </p:pic>
    </p:spTree>
    <p:extLst>
      <p:ext uri="{BB962C8B-B14F-4D97-AF65-F5344CB8AC3E}">
        <p14:creationId xmlns:p14="http://schemas.microsoft.com/office/powerpoint/2010/main" val="16329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D9679E-E0B0-4A69-BF86-04BFAB0E7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9B93ED-2031-4827-AC44-2EF039E32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8450D2-B74C-4E4F-B27E-4F01C5494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81112"/>
            <a:ext cx="9036544" cy="4093306"/>
            <a:chOff x="1" y="2075420"/>
            <a:chExt cx="12048729" cy="4093306"/>
          </a:xfrm>
        </p:grpSpPr>
        <p:sp>
          <p:nvSpPr>
            <p:cNvPr id="12" name="Oval 11">
              <a:extLst>
                <a:ext uri="{FF2B5EF4-FFF2-40B4-BE49-F238E27FC236}">
                  <a16:creationId xmlns:a16="http://schemas.microsoft.com/office/drawing/2014/main" id="{BFA5BEA9-F658-4B94-8BBD-EB263176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B6AD3B1-5B72-44C0-BE0B-717B37AD0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BDD664-CFEF-4767-908E-4BF337E51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ABD5C0-3C05-4B22-B333-31678347C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0983DBD-DEBE-4659-9509-DE9634F6A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A1BA02-1F5C-439A-84E7-63FA59745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72230" y="630936"/>
            <a:ext cx="4114800" cy="2819399"/>
          </a:xfrm>
          <a:noFill/>
        </p:spPr>
        <p:txBody>
          <a:bodyPr anchor="t">
            <a:normAutofit/>
          </a:bodyPr>
          <a:lstStyle/>
          <a:p>
            <a:pPr algn="l"/>
            <a:r>
              <a:rPr lang="en-US" sz="4200">
                <a:solidFill>
                  <a:schemeClr val="bg1"/>
                </a:solidFill>
              </a:rPr>
              <a:t>SEC285</a:t>
            </a:r>
            <a:br>
              <a:rPr lang="en-US" sz="4200">
                <a:solidFill>
                  <a:schemeClr val="bg1"/>
                </a:solidFill>
              </a:rPr>
            </a:br>
            <a:r>
              <a:rPr lang="en-US" sz="4200">
                <a:solidFill>
                  <a:schemeClr val="bg1"/>
                </a:solidFill>
              </a:rPr>
              <a:t>Module 2</a:t>
            </a:r>
            <a:br>
              <a:rPr lang="en-US" sz="4200">
                <a:solidFill>
                  <a:schemeClr val="bg1"/>
                </a:solidFill>
              </a:rPr>
            </a:br>
            <a:r>
              <a:rPr lang="en-US" sz="4200">
                <a:solidFill>
                  <a:schemeClr val="bg1"/>
                </a:solidFill>
              </a:rPr>
              <a:t>Asymmetric Key Encryption </a:t>
            </a:r>
          </a:p>
        </p:txBody>
      </p:sp>
      <p:sp>
        <p:nvSpPr>
          <p:cNvPr id="19" name="Rectangle 18">
            <a:extLst>
              <a:ext uri="{FF2B5EF4-FFF2-40B4-BE49-F238E27FC236}">
                <a16:creationId xmlns:a16="http://schemas.microsoft.com/office/drawing/2014/main" id="{F081587E-62A1-403B-A9FB-19F4971F3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92BF22-1E20-476B-A385-6E2F4F716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00000">
            <a:off x="4894704" y="2946054"/>
            <a:ext cx="3065910" cy="2299433"/>
          </a:xfrm>
          <a:prstGeom prst="ellipse">
            <a:avLst/>
          </a:prstGeom>
          <a:gradFill>
            <a:gsLst>
              <a:gs pos="0">
                <a:schemeClr val="tx2">
                  <a:lumMod val="75000"/>
                  <a:alpha val="10000"/>
                </a:schemeClr>
              </a:gs>
              <a:gs pos="100000">
                <a:schemeClr val="tx2">
                  <a:lumMod val="75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97EBBD-E15A-463A-999A-436F1950C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DA9B6338-E9FB-4672-BCB1-07EB49B30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6" name="Straight Connector 25">
              <a:extLst>
                <a:ext uri="{FF2B5EF4-FFF2-40B4-BE49-F238E27FC236}">
                  <a16:creationId xmlns:a16="http://schemas.microsoft.com/office/drawing/2014/main" id="{818DDCB0-FEF5-4684-8B04-0F14446C2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18A5F4-F7E2-483C-ACA6-D1E85FB865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897A5E-5B77-4BDC-8DCF-2C874BE561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0DEE54-49AA-4E1D-874F-32E49739F6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988464A-7DD0-447A-8FD1-FDC434C52D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2" name="Straight Connector 31">
              <a:extLst>
                <a:ext uri="{FF2B5EF4-FFF2-40B4-BE49-F238E27FC236}">
                  <a16:creationId xmlns:a16="http://schemas.microsoft.com/office/drawing/2014/main" id="{6F33659B-4C5F-49BA-ADB1-F88ED119FC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3E8DC5-0145-404D-A90C-BFAD817224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E5ABBA-1606-460E-8301-2016AC22DA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ECA3401-5F32-4DC7-B2CB-7EE9C399C0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7613133" y="4270841"/>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43978" y="4018143"/>
            <a:ext cx="4161833" cy="2129599"/>
          </a:xfrm>
          <a:noFill/>
        </p:spPr>
        <p:txBody>
          <a:bodyPr anchor="t">
            <a:normAutofit/>
          </a:bodyPr>
          <a:lstStyle/>
          <a:p>
            <a:pPr>
              <a:buNone/>
            </a:pPr>
            <a:r>
              <a:rPr lang="en-US" sz="1600">
                <a:solidFill>
                  <a:schemeClr val="bg1"/>
                </a:solidFill>
              </a:rPr>
              <a:t>Rubric</a:t>
            </a:r>
          </a:p>
          <a:p>
            <a:pPr>
              <a:buNone/>
            </a:pPr>
            <a:endParaRPr lang="en-US" sz="1600">
              <a:solidFill>
                <a:schemeClr val="bg1"/>
              </a:solidFill>
            </a:endParaRPr>
          </a:p>
          <a:p>
            <a:pPr>
              <a:buNone/>
            </a:pPr>
            <a:endParaRPr lang="en-US" sz="160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31600596"/>
              </p:ext>
            </p:extLst>
          </p:nvPr>
        </p:nvGraphicFramePr>
        <p:xfrm>
          <a:off x="473519" y="1201416"/>
          <a:ext cx="8132301" cy="2097975"/>
        </p:xfrm>
        <a:graphic>
          <a:graphicData uri="http://schemas.openxmlformats.org/drawingml/2006/table">
            <a:tbl>
              <a:tblPr firstRow="1" bandRow="1">
                <a:tableStyleId>{5C22544A-7EE6-4342-B048-85BDC9FD1C3A}</a:tableStyleId>
              </a:tblPr>
              <a:tblGrid>
                <a:gridCol w="3196409">
                  <a:extLst>
                    <a:ext uri="{9D8B030D-6E8A-4147-A177-3AD203B41FA5}">
                      <a16:colId xmlns:a16="http://schemas.microsoft.com/office/drawing/2014/main" val="20000"/>
                    </a:ext>
                  </a:extLst>
                </a:gridCol>
                <a:gridCol w="3284708">
                  <a:extLst>
                    <a:ext uri="{9D8B030D-6E8A-4147-A177-3AD203B41FA5}">
                      <a16:colId xmlns:a16="http://schemas.microsoft.com/office/drawing/2014/main" val="20001"/>
                    </a:ext>
                  </a:extLst>
                </a:gridCol>
                <a:gridCol w="1651184">
                  <a:extLst>
                    <a:ext uri="{9D8B030D-6E8A-4147-A177-3AD203B41FA5}">
                      <a16:colId xmlns:a16="http://schemas.microsoft.com/office/drawing/2014/main" val="20002"/>
                    </a:ext>
                  </a:extLst>
                </a:gridCol>
              </a:tblGrid>
              <a:tr h="699325">
                <a:tc>
                  <a:txBody>
                    <a:bodyPr/>
                    <a:lstStyle/>
                    <a:p>
                      <a:r>
                        <a:rPr lang="en-US" sz="3100"/>
                        <a:t>Activity</a:t>
                      </a:r>
                    </a:p>
                  </a:txBody>
                  <a:tcPr marL="158937" marR="158937" marT="79469" marB="79469"/>
                </a:tc>
                <a:tc>
                  <a:txBody>
                    <a:bodyPr/>
                    <a:lstStyle/>
                    <a:p>
                      <a:r>
                        <a:rPr lang="en-US" sz="3100"/>
                        <a:t>Requirement(s)</a:t>
                      </a:r>
                    </a:p>
                  </a:txBody>
                  <a:tcPr marL="158937" marR="158937" marT="79469" marB="79469"/>
                </a:tc>
                <a:tc>
                  <a:txBody>
                    <a:bodyPr/>
                    <a:lstStyle/>
                    <a:p>
                      <a:r>
                        <a:rPr lang="en-US" sz="3100"/>
                        <a:t>Points</a:t>
                      </a:r>
                    </a:p>
                  </a:txBody>
                  <a:tcPr marL="158937" marR="158937" marT="79469" marB="79469"/>
                </a:tc>
                <a:extLst>
                  <a:ext uri="{0D108BD9-81ED-4DB2-BD59-A6C34878D82A}">
                    <a16:rowId xmlns:a16="http://schemas.microsoft.com/office/drawing/2014/main" val="10000"/>
                  </a:ext>
                </a:extLst>
              </a:tr>
              <a:tr h="699325">
                <a:tc>
                  <a:txBody>
                    <a:bodyPr/>
                    <a:lstStyle/>
                    <a:p>
                      <a:r>
                        <a:rPr lang="en-US" sz="3100"/>
                        <a:t>File Encryption</a:t>
                      </a:r>
                    </a:p>
                  </a:txBody>
                  <a:tcPr marL="158937" marR="158937" marT="79469" marB="79469"/>
                </a:tc>
                <a:tc>
                  <a:txBody>
                    <a:bodyPr/>
                    <a:lstStyle/>
                    <a:p>
                      <a:r>
                        <a:rPr lang="en-US" sz="3100" baseline="0"/>
                        <a:t>Screenshot</a:t>
                      </a:r>
                    </a:p>
                  </a:txBody>
                  <a:tcPr marL="158937" marR="158937" marT="79469" marB="79469"/>
                </a:tc>
                <a:tc>
                  <a:txBody>
                    <a:bodyPr/>
                    <a:lstStyle/>
                    <a:p>
                      <a:r>
                        <a:rPr lang="en-US" sz="3100"/>
                        <a:t>15</a:t>
                      </a:r>
                    </a:p>
                  </a:txBody>
                  <a:tcPr marL="158937" marR="158937" marT="79469" marB="79469"/>
                </a:tc>
                <a:extLst>
                  <a:ext uri="{0D108BD9-81ED-4DB2-BD59-A6C34878D82A}">
                    <a16:rowId xmlns:a16="http://schemas.microsoft.com/office/drawing/2014/main" val="10001"/>
                  </a:ext>
                </a:extLst>
              </a:tr>
              <a:tr h="699325">
                <a:tc>
                  <a:txBody>
                    <a:bodyPr/>
                    <a:lstStyle/>
                    <a:p>
                      <a:r>
                        <a:rPr lang="en-US" sz="3100"/>
                        <a:t>File Decryption</a:t>
                      </a:r>
                    </a:p>
                  </a:txBody>
                  <a:tcPr marL="158937" marR="158937" marT="79469" marB="79469"/>
                </a:tc>
                <a:tc>
                  <a:txBody>
                    <a:bodyPr/>
                    <a:lstStyle/>
                    <a:p>
                      <a:r>
                        <a:rPr lang="en-US" sz="3100" baseline="0"/>
                        <a:t>Screenshot</a:t>
                      </a:r>
                    </a:p>
                  </a:txBody>
                  <a:tcPr marL="158937" marR="158937" marT="79469" marB="79469"/>
                </a:tc>
                <a:tc>
                  <a:txBody>
                    <a:bodyPr/>
                    <a:lstStyle/>
                    <a:p>
                      <a:r>
                        <a:rPr lang="en-US" sz="3100"/>
                        <a:t>15</a:t>
                      </a:r>
                    </a:p>
                  </a:txBody>
                  <a:tcPr marL="158937" marR="158937" marT="79469" marB="79469"/>
                </a:tc>
                <a:extLst>
                  <a:ext uri="{0D108BD9-81ED-4DB2-BD59-A6C34878D82A}">
                    <a16:rowId xmlns:a16="http://schemas.microsoft.com/office/drawing/2014/main" val="56069678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Placeholder 3" descr="Graphical user interface, text&#10;&#10;Description automatically generated">
            <a:extLst>
              <a:ext uri="{FF2B5EF4-FFF2-40B4-BE49-F238E27FC236}">
                <a16:creationId xmlns:a16="http://schemas.microsoft.com/office/drawing/2014/main" id="{59CF5525-A4FF-4705-B963-3E970893D3A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3000" r="13152" b="8152"/>
          <a:stretch/>
        </p:blipFill>
        <p:spPr>
          <a:xfrm>
            <a:off x="475725" y="1303648"/>
            <a:ext cx="7068076" cy="1669533"/>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3202" y="4018137"/>
            <a:ext cx="3426795" cy="2129586"/>
          </a:xfrm>
          <a:noFill/>
        </p:spPr>
        <p:txBody>
          <a:bodyPr vert="horz" lIns="91440" tIns="45720" rIns="91440" bIns="45720" rtlCol="0" anchor="t">
            <a:normAutofit/>
          </a:bodyPr>
          <a:lstStyle/>
          <a:p>
            <a:pPr>
              <a:lnSpc>
                <a:spcPct val="90000"/>
              </a:lnSpc>
            </a:pPr>
            <a:r>
              <a:rPr lang="en-US" sz="4200" b="0">
                <a:solidFill>
                  <a:schemeClr val="bg1"/>
                </a:solidFill>
              </a:rPr>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114560" y="4018143"/>
            <a:ext cx="4255578" cy="2129599"/>
          </a:xfrm>
          <a:noFill/>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600">
                <a:solidFill>
                  <a:schemeClr val="bg1"/>
                </a:solidFill>
              </a:rPr>
              <a:t>This screenshot should show the following.</a:t>
            </a:r>
          </a:p>
          <a:p>
            <a:pPr marL="285750" indent="-228600">
              <a:lnSpc>
                <a:spcPct val="90000"/>
              </a:lnSpc>
              <a:buFont typeface="Arial" panose="020B0604020202020204" pitchFamily="34" charset="0"/>
              <a:buChar char="•"/>
            </a:pPr>
            <a:r>
              <a:rPr lang="en-US" sz="1600">
                <a:solidFill>
                  <a:schemeClr val="bg1"/>
                </a:solidFill>
              </a:rPr>
              <a:t>Content of the plaintext file</a:t>
            </a:r>
          </a:p>
          <a:p>
            <a:pPr marL="285750" indent="-228600">
              <a:lnSpc>
                <a:spcPct val="90000"/>
              </a:lnSpc>
              <a:buFont typeface="Arial" panose="020B0604020202020204" pitchFamily="34" charset="0"/>
              <a:buChar char="•"/>
            </a:pPr>
            <a:r>
              <a:rPr lang="en-US" sz="1600">
                <a:solidFill>
                  <a:schemeClr val="bg1"/>
                </a:solidFill>
              </a:rPr>
              <a:t>Content of the encrypted file</a:t>
            </a:r>
          </a:p>
        </p:txBody>
      </p:sp>
    </p:spTree>
    <p:extLst>
      <p:ext uri="{BB962C8B-B14F-4D97-AF65-F5344CB8AC3E}">
        <p14:creationId xmlns:p14="http://schemas.microsoft.com/office/powerpoint/2010/main" val="81742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7" name="Oval 16">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3202" y="684915"/>
            <a:ext cx="3488307" cy="1951075"/>
          </a:xfrm>
          <a:noFill/>
        </p:spPr>
        <p:txBody>
          <a:bodyPr vert="horz" lIns="91440" tIns="45720" rIns="91440" bIns="45720" rtlCol="0" anchor="t">
            <a:normAutofit/>
          </a:bodyPr>
          <a:lstStyle/>
          <a:p>
            <a:pPr>
              <a:lnSpc>
                <a:spcPct val="90000"/>
              </a:lnSpc>
            </a:pPr>
            <a:r>
              <a:rPr lang="en-US" sz="4200" b="0">
                <a:solidFill>
                  <a:schemeClr val="bg1"/>
                </a:solidFill>
              </a:rPr>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114560" y="684921"/>
            <a:ext cx="4255580" cy="1951087"/>
          </a:xfrm>
          <a:noFill/>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600">
                <a:solidFill>
                  <a:schemeClr val="bg1"/>
                </a:solidFill>
              </a:rPr>
              <a:t>This screenshot should show the following.</a:t>
            </a:r>
          </a:p>
          <a:p>
            <a:pPr marL="285750" indent="-228600">
              <a:lnSpc>
                <a:spcPct val="90000"/>
              </a:lnSpc>
              <a:buFont typeface="Arial" panose="020B0604020202020204" pitchFamily="34" charset="0"/>
              <a:buChar char="•"/>
            </a:pPr>
            <a:r>
              <a:rPr lang="en-US" sz="1600">
                <a:solidFill>
                  <a:schemeClr val="bg1"/>
                </a:solidFill>
              </a:rPr>
              <a:t>The encrypted file being listed by itself</a:t>
            </a:r>
          </a:p>
          <a:p>
            <a:pPr marL="285750" indent="-228600">
              <a:lnSpc>
                <a:spcPct val="90000"/>
              </a:lnSpc>
              <a:buFont typeface="Arial" panose="020B0604020202020204" pitchFamily="34" charset="0"/>
              <a:buChar char="•"/>
            </a:pPr>
            <a:r>
              <a:rPr lang="en-US" sz="1600">
                <a:solidFill>
                  <a:schemeClr val="bg1"/>
                </a:solidFill>
              </a:rPr>
              <a:t>The decrypting process</a:t>
            </a:r>
          </a:p>
          <a:p>
            <a:pPr marL="285750" indent="-228600">
              <a:lnSpc>
                <a:spcPct val="90000"/>
              </a:lnSpc>
              <a:buFont typeface="Arial" panose="020B0604020202020204" pitchFamily="34" charset="0"/>
              <a:buChar char="•"/>
            </a:pPr>
            <a:r>
              <a:rPr lang="en-US" sz="1600">
                <a:solidFill>
                  <a:schemeClr val="bg1"/>
                </a:solidFill>
              </a:rPr>
              <a:t>Both the encrypted file and the original plaintext file being listed</a:t>
            </a:r>
          </a:p>
        </p:txBody>
      </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Placeholder 3" descr="Graphical user interface, text&#10;&#10;Description automatically generated">
            <a:extLst>
              <a:ext uri="{FF2B5EF4-FFF2-40B4-BE49-F238E27FC236}">
                <a16:creationId xmlns:a16="http://schemas.microsoft.com/office/drawing/2014/main" id="{3A246EE1-1ED8-436D-9408-FCC329B9DAC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3103" b="-2"/>
          <a:stretch/>
        </p:blipFill>
        <p:spPr>
          <a:xfrm>
            <a:off x="472228" y="2539967"/>
            <a:ext cx="8136047" cy="3665446"/>
          </a:xfrm>
          <a:prstGeom prst="rect">
            <a:avLst/>
          </a:prstGeom>
        </p:spPr>
      </p:pic>
      <p:grpSp>
        <p:nvGrpSpPr>
          <p:cNvPr id="40" name="Group 3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2906481"/>
            <a:ext cx="304800" cy="322326"/>
            <a:chOff x="215328" y="-46937"/>
            <a:chExt cx="304800" cy="2773841"/>
          </a:xfrm>
        </p:grpSpPr>
        <p:cxnSp>
          <p:nvCxnSpPr>
            <p:cNvPr id="41" name="Straight Connector 4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400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p:cNvSpPr>
            <a:spLocks noGrp="1"/>
          </p:cNvSpPr>
          <p:nvPr>
            <p:ph type="ctrTitle"/>
          </p:nvPr>
        </p:nvSpPr>
        <p:spPr>
          <a:xfrm>
            <a:off x="628649" y="1120676"/>
            <a:ext cx="5266135" cy="2308324"/>
          </a:xfrm>
        </p:spPr>
        <p:txBody>
          <a:bodyPr>
            <a:normAutofit/>
          </a:bodyPr>
          <a:lstStyle/>
          <a:p>
            <a:pPr algn="l">
              <a:lnSpc>
                <a:spcPct val="90000"/>
              </a:lnSpc>
            </a:pPr>
            <a:r>
              <a:rPr lang="en-US" sz="4900">
                <a:solidFill>
                  <a:schemeClr val="bg1"/>
                </a:solidFill>
              </a:rPr>
              <a:t>SEC285</a:t>
            </a:r>
            <a:br>
              <a:rPr lang="en-US" sz="4900">
                <a:solidFill>
                  <a:schemeClr val="bg1"/>
                </a:solidFill>
              </a:rPr>
            </a:br>
            <a:r>
              <a:rPr lang="en-US" sz="4900">
                <a:solidFill>
                  <a:schemeClr val="bg1"/>
                </a:solidFill>
              </a:rPr>
              <a:t>Module 3</a:t>
            </a:r>
            <a:br>
              <a:rPr lang="en-US" sz="4900">
                <a:solidFill>
                  <a:schemeClr val="bg1"/>
                </a:solidFill>
              </a:rPr>
            </a:br>
            <a:r>
              <a:rPr lang="en-US" sz="4900">
                <a:solidFill>
                  <a:schemeClr val="bg1"/>
                </a:solidFill>
              </a:rPr>
              <a:t>Stateful Firewall </a:t>
            </a:r>
          </a:p>
        </p:txBody>
      </p:sp>
      <p:sp>
        <p:nvSpPr>
          <p:cNvPr id="4" name="Subtitle 3">
            <a:extLst>
              <a:ext uri="{FF2B5EF4-FFF2-40B4-BE49-F238E27FC236}">
                <a16:creationId xmlns:a16="http://schemas.microsoft.com/office/drawing/2014/main" id="{624928EA-AD31-4259-A097-DF44033C3E12}"/>
              </a:ext>
            </a:extLst>
          </p:cNvPr>
          <p:cNvSpPr>
            <a:spLocks noGrp="1"/>
          </p:cNvSpPr>
          <p:nvPr>
            <p:ph type="subTitle" idx="1"/>
          </p:nvPr>
        </p:nvSpPr>
        <p:spPr>
          <a:xfrm>
            <a:off x="626268" y="3809999"/>
            <a:ext cx="5269314" cy="1012778"/>
          </a:xfrm>
        </p:spPr>
        <p:txBody>
          <a:bodyPr>
            <a:normAutofit/>
          </a:bodyPr>
          <a:lstStyle/>
          <a:p>
            <a:pPr algn="l">
              <a:lnSpc>
                <a:spcPct val="90000"/>
              </a:lnSpc>
            </a:pPr>
            <a:r>
              <a:rPr lang="en-US" sz="2200" b="0" i="0">
                <a:solidFill>
                  <a:schemeClr val="bg1"/>
                </a:solidFill>
                <a:effectLst/>
                <a:latin typeface="Times New Roman" panose="02020603050405020304" pitchFamily="18" charset="0"/>
              </a:rPr>
              <a:t>Here firewall is used to protect enterprise computing resources from risks using Kali Linux and Linux Server.</a:t>
            </a:r>
            <a:endParaRPr lang="en-US" sz="22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710F524-D56B-43B7-BAEA-8392AD59C9A1}"/>
              </a:ext>
            </a:extLst>
          </p:cNvPr>
          <p:cNvSpPr>
            <a:spLocks noGrp="1"/>
          </p:cNvSpPr>
          <p:nvPr>
            <p:ph type="ctrTitle"/>
          </p:nvPr>
        </p:nvSpPr>
        <p:spPr>
          <a:xfrm>
            <a:off x="603504" y="1412489"/>
            <a:ext cx="2153321" cy="2127124"/>
          </a:xfrm>
        </p:spPr>
        <p:txBody>
          <a:bodyPr vert="horz" lIns="91440" tIns="45720" rIns="91440" bIns="45720" rtlCol="0" anchor="t">
            <a:normAutofit/>
          </a:bodyPr>
          <a:lstStyle/>
          <a:p>
            <a:pPr algn="l">
              <a:lnSpc>
                <a:spcPct val="90000"/>
              </a:lnSpc>
            </a:pPr>
            <a:r>
              <a:rPr lang="en-US" sz="3100" kern="1200">
                <a:solidFill>
                  <a:schemeClr val="bg1"/>
                </a:solidFill>
                <a:latin typeface="+mj-lt"/>
                <a:ea typeface="+mj-ea"/>
                <a:cs typeface="+mj-cs"/>
              </a:rPr>
              <a:t>UDP &amp; TCP</a:t>
            </a:r>
          </a:p>
        </p:txBody>
      </p:sp>
      <p:sp>
        <p:nvSpPr>
          <p:cNvPr id="3" name="Content Placeholder 2"/>
          <p:cNvSpPr>
            <a:spLocks noGrp="1"/>
          </p:cNvSpPr>
          <p:nvPr>
            <p:ph type="subTitle" idx="1"/>
          </p:nvPr>
        </p:nvSpPr>
        <p:spPr>
          <a:xfrm>
            <a:off x="3899244" y="1412489"/>
            <a:ext cx="2194560" cy="4363844"/>
          </a:xfrm>
        </p:spPr>
        <p:txBody>
          <a:bodyPr vert="horz" lIns="91440" tIns="45720" rIns="91440" bIns="45720" rtlCol="0">
            <a:normAutofit/>
          </a:bodyPr>
          <a:lstStyle/>
          <a:p>
            <a:pPr indent="-228600" algn="l">
              <a:lnSpc>
                <a:spcPct val="90000"/>
              </a:lnSpc>
              <a:buFont typeface="Arial" panose="020B0604020202020204" pitchFamily="34" charset="0"/>
              <a:buChar char="•"/>
            </a:pPr>
            <a:endParaRPr lang="en-US" sz="1700" dirty="0">
              <a:solidFill>
                <a:schemeClr val="tx1"/>
              </a:solidFill>
            </a:endParaRPr>
          </a:p>
          <a:p>
            <a:pPr indent="-228600" algn="l">
              <a:lnSpc>
                <a:spcPct val="90000"/>
              </a:lnSpc>
              <a:buFont typeface="Arial" panose="020B0604020202020204" pitchFamily="34" charset="0"/>
              <a:buChar char="•"/>
            </a:pPr>
            <a:endParaRPr lang="en-US" sz="1700" dirty="0">
              <a:solidFill>
                <a:schemeClr val="tx1"/>
              </a:solidFill>
            </a:endParaRPr>
          </a:p>
          <a:p>
            <a:pPr indent="-228600" algn="l">
              <a:lnSpc>
                <a:spcPct val="90000"/>
              </a:lnSpc>
              <a:buFont typeface="Arial" panose="020B0604020202020204" pitchFamily="34" charset="0"/>
              <a:buChar char="•"/>
            </a:pPr>
            <a:endParaRPr lang="en-US" sz="1700" dirty="0">
              <a:solidFill>
                <a:schemeClr val="tx1"/>
              </a:solidFill>
            </a:endParaRPr>
          </a:p>
        </p:txBody>
      </p:sp>
      <p:sp>
        <p:nvSpPr>
          <p:cNvPr id="10" name="TextBox 9">
            <a:extLst>
              <a:ext uri="{FF2B5EF4-FFF2-40B4-BE49-F238E27FC236}">
                <a16:creationId xmlns:a16="http://schemas.microsoft.com/office/drawing/2014/main" id="{1B9EEC70-FCF4-46B1-99CD-473CD42669E7}"/>
              </a:ext>
            </a:extLst>
          </p:cNvPr>
          <p:cNvSpPr txBox="1"/>
          <p:nvPr/>
        </p:nvSpPr>
        <p:spPr>
          <a:xfrm>
            <a:off x="6338703" y="1412488"/>
            <a:ext cx="2194560" cy="529311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800" b="0" i="0" dirty="0">
                <a:effectLst/>
              </a:rPr>
              <a:t>In this </a:t>
            </a:r>
            <a:r>
              <a:rPr lang="en-US" sz="800" dirty="0"/>
              <a:t>module I learned to </a:t>
            </a:r>
            <a:r>
              <a:rPr lang="en-US" sz="800" b="0" i="0" dirty="0">
                <a:effectLst/>
              </a:rPr>
              <a:t>harden a Linux server by setting up a stateful firewall with iptables.</a:t>
            </a:r>
          </a:p>
          <a:p>
            <a:pPr indent="-228600">
              <a:lnSpc>
                <a:spcPct val="90000"/>
              </a:lnSpc>
              <a:spcAft>
                <a:spcPts val="600"/>
              </a:spcAft>
              <a:buFont typeface="Arial" panose="020B0604020202020204" pitchFamily="34" charset="0"/>
              <a:buChar char="•"/>
            </a:pPr>
            <a:endParaRPr lang="en-US" sz="800" b="0" i="0" dirty="0">
              <a:effectLst/>
            </a:endParaRPr>
          </a:p>
          <a:p>
            <a:pPr indent="-228600">
              <a:lnSpc>
                <a:spcPct val="90000"/>
              </a:lnSpc>
              <a:spcAft>
                <a:spcPts val="600"/>
              </a:spcAft>
              <a:buFont typeface="Arial" panose="020B0604020202020204" pitchFamily="34" charset="0"/>
              <a:buChar char="•"/>
            </a:pPr>
            <a:r>
              <a:rPr lang="en-US" sz="800" b="0" i="0" dirty="0">
                <a:effectLst/>
              </a:rPr>
              <a:t>Most enterprise organizations use applications: transmission control protocol (TCP) and user datagram protocol (UDP).</a:t>
            </a:r>
          </a:p>
          <a:p>
            <a:pPr indent="-228600">
              <a:lnSpc>
                <a:spcPct val="90000"/>
              </a:lnSpc>
              <a:spcAft>
                <a:spcPts val="600"/>
              </a:spcAft>
              <a:buFont typeface="Arial" panose="020B0604020202020204" pitchFamily="34" charset="0"/>
              <a:buChar char="•"/>
            </a:pPr>
            <a:r>
              <a:rPr lang="en-US" sz="800" b="0" i="0" dirty="0">
                <a:effectLst/>
              </a:rPr>
              <a:t>UDP is a connectionless protocol. UDP endpoints simply send their datagrams in hope that they arrive at their destination intact. Examples of UDP applications include name resolution (DNS) and dynamic IP address assignment (DHCP).</a:t>
            </a:r>
          </a:p>
          <a:p>
            <a:pPr indent="-228600">
              <a:lnSpc>
                <a:spcPct val="90000"/>
              </a:lnSpc>
              <a:spcAft>
                <a:spcPts val="600"/>
              </a:spcAft>
              <a:buFont typeface="Arial" panose="020B0604020202020204" pitchFamily="34" charset="0"/>
              <a:buChar char="•"/>
            </a:pPr>
            <a:r>
              <a:rPr lang="en-US" sz="800" b="0" i="0" dirty="0">
                <a:effectLst/>
              </a:rPr>
              <a:t>TCP is a reliable, connection-oriented protocol. Examples of TCP applications include file transfer (FTP), web (HTTP), and email (SMTP). TCP uses a three-way handshake in order to establish a session between a client and a server.</a:t>
            </a:r>
          </a:p>
          <a:p>
            <a:pPr indent="-228600">
              <a:lnSpc>
                <a:spcPct val="90000"/>
              </a:lnSpc>
              <a:spcAft>
                <a:spcPts val="600"/>
              </a:spcAft>
              <a:buFont typeface="Arial" panose="020B0604020202020204" pitchFamily="34" charset="0"/>
              <a:buChar char="•"/>
            </a:pPr>
            <a:r>
              <a:rPr lang="en-US" sz="800" b="0" i="0" dirty="0">
                <a:effectLst/>
              </a:rPr>
              <a:t>· Client initiates connection by sending a TCP SYN packet.</a:t>
            </a:r>
          </a:p>
          <a:p>
            <a:pPr indent="-228600">
              <a:lnSpc>
                <a:spcPct val="90000"/>
              </a:lnSpc>
              <a:spcAft>
                <a:spcPts val="600"/>
              </a:spcAft>
              <a:buFont typeface="Arial" panose="020B0604020202020204" pitchFamily="34" charset="0"/>
              <a:buChar char="•"/>
            </a:pPr>
            <a:r>
              <a:rPr lang="en-US" sz="800" b="0" i="0" dirty="0">
                <a:effectLst/>
              </a:rPr>
              <a:t>· Server may reply with a SYN ACK packet.</a:t>
            </a:r>
          </a:p>
          <a:p>
            <a:pPr indent="-228600">
              <a:lnSpc>
                <a:spcPct val="90000"/>
              </a:lnSpc>
              <a:spcAft>
                <a:spcPts val="600"/>
              </a:spcAft>
              <a:buFont typeface="Arial" panose="020B0604020202020204" pitchFamily="34" charset="0"/>
              <a:buChar char="•"/>
            </a:pPr>
            <a:r>
              <a:rPr lang="en-US" sz="800" b="0" i="0" dirty="0">
                <a:effectLst/>
              </a:rPr>
              <a:t>· Client then concludes the connection with an ACK packet.</a:t>
            </a:r>
          </a:p>
          <a:p>
            <a:pPr indent="-228600">
              <a:lnSpc>
                <a:spcPct val="90000"/>
              </a:lnSpc>
              <a:spcAft>
                <a:spcPts val="600"/>
              </a:spcAft>
              <a:buFont typeface="Arial" panose="020B0604020202020204" pitchFamily="34" charset="0"/>
              <a:buChar char="•"/>
            </a:pPr>
            <a:r>
              <a:rPr lang="en-US" sz="800" b="0" i="0" dirty="0">
                <a:effectLst/>
              </a:rPr>
              <a:t>Prior to the three packet exchanges above, the endpoints cannot begin data transfer. Once the server receives the last ACK packet, the TCP session is considered being in the established state.</a:t>
            </a:r>
          </a:p>
          <a:p>
            <a:pPr indent="-228600">
              <a:lnSpc>
                <a:spcPct val="90000"/>
              </a:lnSpc>
              <a:spcAft>
                <a:spcPts val="600"/>
              </a:spcAft>
              <a:buFont typeface="Arial" panose="020B0604020202020204" pitchFamily="34" charset="0"/>
              <a:buChar char="•"/>
            </a:pPr>
            <a:r>
              <a:rPr lang="en-US" sz="800" b="0" i="0" dirty="0">
                <a:effectLst/>
              </a:rPr>
              <a:t>The keyword "established" will be used later when you configure the stateful firewall.</a:t>
            </a:r>
          </a:p>
          <a:p>
            <a:pPr indent="-228600">
              <a:lnSpc>
                <a:spcPct val="90000"/>
              </a:lnSpc>
              <a:spcAft>
                <a:spcPts val="600"/>
              </a:spcAft>
              <a:buFont typeface="Arial" panose="020B0604020202020204" pitchFamily="34" charset="0"/>
              <a:buChar char="•"/>
            </a:pPr>
            <a:endParaRPr lang="en-US" sz="800" dirty="0"/>
          </a:p>
          <a:p>
            <a:pPr indent="-228600">
              <a:lnSpc>
                <a:spcPct val="90000"/>
              </a:lnSpc>
              <a:spcAft>
                <a:spcPts val="600"/>
              </a:spcAft>
              <a:buFont typeface="Arial" panose="020B0604020202020204" pitchFamily="34" charset="0"/>
              <a:buChar char="•"/>
            </a:pPr>
            <a:endParaRPr lang="en-US" sz="800" b="0" i="0" dirty="0">
              <a:effectLst/>
            </a:endParaRPr>
          </a:p>
          <a:p>
            <a:pPr>
              <a:lnSpc>
                <a:spcPct val="90000"/>
              </a:lnSpc>
              <a:spcAft>
                <a:spcPts val="600"/>
              </a:spcAft>
            </a:pPr>
            <a:r>
              <a:rPr lang="en-US" sz="800" dirty="0"/>
              <a:t>Reference:</a:t>
            </a:r>
          </a:p>
          <a:p>
            <a:pPr>
              <a:lnSpc>
                <a:spcPct val="90000"/>
              </a:lnSpc>
              <a:spcAft>
                <a:spcPts val="600"/>
              </a:spcAft>
            </a:pPr>
            <a:r>
              <a:rPr lang="en-US" sz="800" dirty="0"/>
              <a:t>SEC285 Project Guide</a:t>
            </a:r>
            <a:endParaRPr lang="en-US" sz="800" b="0" i="0" dirty="0">
              <a:effectLst/>
            </a:endParaRPr>
          </a:p>
        </p:txBody>
      </p:sp>
    </p:spTree>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A2272-3BFA-4322-BB25-E51A5D44E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B90DE2-8731-4B13-A4D6-6D060EA2EB5C}">
  <ds:schemaRefs>
    <ds:schemaRef ds:uri="http://purl.org/dc/term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b7b956fb-0613-46b7-a92d-14c47de7bd00"/>
    <ds:schemaRef ds:uri="b8820432-3450-4e09-b17f-565094e588be"/>
  </ds:schemaRefs>
</ds:datastoreItem>
</file>

<file path=customXml/itemProps3.xml><?xml version="1.0" encoding="utf-8"?>
<ds:datastoreItem xmlns:ds="http://schemas.openxmlformats.org/officeDocument/2006/customXml" ds:itemID="{395E647C-F172-4223-BB60-896725595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1240</TotalTime>
  <Words>1673</Words>
  <Application>Microsoft Office PowerPoint</Application>
  <PresentationFormat>On-screen Show (4:3)</PresentationFormat>
  <Paragraphs>125</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Office Theme</vt:lpstr>
      <vt:lpstr>Microsoft Word Document</vt:lpstr>
      <vt:lpstr>SEC285 FINAL COURSE PROJECT ON FUNDAMENTALS OF INFORMATION SYSTEM SECURITY</vt:lpstr>
      <vt:lpstr>INTRODUCTION</vt:lpstr>
      <vt:lpstr>Screenshot of Installed Linux Ubuntu, Kali Linux and Linux Server downloaded from software called VMware workstation through Azure Lab Services</vt:lpstr>
      <vt:lpstr>SEC285 Module 2 Asymmetric Key Encryption </vt:lpstr>
      <vt:lpstr>PowerPoint Presentation</vt:lpstr>
      <vt:lpstr>File Encryption</vt:lpstr>
      <vt:lpstr>File Decryption</vt:lpstr>
      <vt:lpstr>SEC285 Module 3 Stateful Firewall </vt:lpstr>
      <vt:lpstr>UDP &amp; TCP</vt:lpstr>
      <vt:lpstr>Question</vt:lpstr>
      <vt:lpstr>Nmap Scan</vt:lpstr>
      <vt:lpstr>SEC285 Module 4 Bring Your Own Device (BYOD)  Security Policy </vt:lpstr>
      <vt:lpstr>PowerPoint Presentation</vt:lpstr>
      <vt:lpstr>BYOD Security Policy</vt:lpstr>
      <vt:lpstr>SEC285 Module 5 Multifactor Authentication (MFA) </vt:lpstr>
      <vt:lpstr>Multifactor Authentication(MFA)</vt:lpstr>
      <vt:lpstr>Common-auth Configuration File</vt:lpstr>
      <vt:lpstr>MFA Logon Screen</vt:lpstr>
      <vt:lpstr>SEC285 Module 6 Vulnerability Assessment</vt:lpstr>
      <vt:lpstr>Nmap The NMAP tool can be used to identify IP addresses that are in use on a network segment, assuming that the hosts on the network segment are up and running.</vt:lpstr>
      <vt:lpstr>Net Cat The NetCat tool can be used to gain information about FTP, SSH, and SMTP applications that are discovered in an NMAP scan (called banner grabbing). Knowing the version of an application running on the server can be a great help in the exploitation phase.</vt:lpstr>
      <vt:lpstr>Wireshark Wireshark is a packet sniffing tool. It can be used by security practitioners to analyze network traffic and gain insight into client and server applications. </vt:lpstr>
      <vt:lpstr>Nessus Nessus Essentials is a free vulnerability scanner that provides an entry point for vulnerability assessment.</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Maryam Khan</cp:lastModifiedBy>
  <cp:revision>108</cp:revision>
  <dcterms:created xsi:type="dcterms:W3CDTF">2019-04-16T16:54:41Z</dcterms:created>
  <dcterms:modified xsi:type="dcterms:W3CDTF">2021-12-19T02:53:59Z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